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0.xml.rels" ContentType="application/vnd.openxmlformats-package.relationships+xml"/>
  <Override PartName="/ppt/slideMasters/_rels/slideMaster19.xml.rels" ContentType="application/vnd.openxmlformats-package.relationships+xml"/>
  <Override PartName="/ppt/slideMasters/_rels/slideMaster9.xml.rels" ContentType="application/vnd.openxmlformats-package.relationships+xml"/>
  <Override PartName="/ppt/slideMasters/_rels/slideMaster23.xml.rels" ContentType="application/vnd.openxmlformats-package.relationships+xml"/>
  <Override PartName="/ppt/slideMasters/_rels/slideMaster17.xml.rels" ContentType="application/vnd.openxmlformats-package.relationships+xml"/>
  <Override PartName="/ppt/slideMasters/_rels/slideMaster7.xml.rels" ContentType="application/vnd.openxmlformats-package.relationships+xml"/>
  <Override PartName="/ppt/slideMasters/_rels/slideMaster21.xml.rels" ContentType="application/vnd.openxmlformats-package.relationships+xml"/>
  <Override PartName="/ppt/slideMasters/_rels/slideMaster24.xml.rels" ContentType="application/vnd.openxmlformats-package.relationships+xml"/>
  <Override PartName="/ppt/slideMasters/_rels/slideMaster18.xml.rels" ContentType="application/vnd.openxmlformats-package.relationships+xml"/>
  <Override PartName="/ppt/slideMasters/_rels/slideMaster8.xml.rels" ContentType="application/vnd.openxmlformats-package.relationships+xml"/>
  <Override PartName="/ppt/slideMasters/_rels/slideMaster22.xml.rels" ContentType="application/vnd.openxmlformats-package.relationships+xml"/>
  <Override PartName="/ppt/slideMasters/_rels/slideMaster25.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26.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13.xml.rels" ContentType="application/vnd.openxmlformats-package.relationships+xml"/>
  <Override PartName="/ppt/slideMasters/_rels/slideMaster28.xml.rels" ContentType="application/vnd.openxmlformats-package.relationships+xml"/>
  <Override PartName="/ppt/slideMasters/_rels/slideMaster16.xml.rels" ContentType="application/vnd.openxmlformats-package.relationships+xml"/>
  <Override PartName="/ppt/slideMasters/_rels/slideMaster29.xml.rels" ContentType="application/vnd.openxmlformats-package.relationships+xml"/>
  <Override PartName="/ppt/slideMasters/_rels/slideMaster14.xml.rels" ContentType="application/vnd.openxmlformats-package.relationships+xml"/>
  <Override PartName="/ppt/slideMasters/_rels/slideMaster12.xml.rels" ContentType="application/vnd.openxmlformats-package.relationships+xml"/>
  <Override PartName="/ppt/slideMasters/_rels/slideMaster27.xml.rels" ContentType="application/vnd.openxmlformats-package.relationships+xml"/>
  <Override PartName="/ppt/slideMasters/slideMaster18.xml" ContentType="application/vnd.openxmlformats-officedocument.presentationml.slideMaster+xml"/>
  <Override PartName="/ppt/slideMasters/slideMaster20.xml" ContentType="application/vnd.openxmlformats-officedocument.presentationml.slideMaster+xml"/>
  <Override PartName="/ppt/slideMasters/slideMaster19.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17.xml" ContentType="application/vnd.openxmlformats-officedocument.presentationml.slideMaster+xml"/>
  <Override PartName="/ppt/slideMasters/slideMaster29.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13.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2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5.xml" ContentType="application/vnd.openxmlformats-officedocument.theme+xml"/>
  <Override PartName="/ppt/theme/theme24.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25.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26.xml" ContentType="application/vnd.openxmlformats-officedocument.theme+xml"/>
  <Override PartName="/ppt/theme/theme8.xml" ContentType="application/vnd.openxmlformats-officedocument.theme+xml"/>
  <Override PartName="/ppt/theme/theme27.xml" ContentType="application/vnd.openxmlformats-officedocument.theme+xml"/>
  <Override PartName="/ppt/theme/theme30.xml" ContentType="application/vnd.openxmlformats-officedocument.theme+xml"/>
  <Override PartName="/ppt/theme/theme9.xml" ContentType="application/vnd.openxmlformats-officedocument.theme+xml"/>
  <Override PartName="/ppt/theme/theme28.xml" ContentType="application/vnd.openxmlformats-officedocument.theme+xml"/>
  <Override PartName="/ppt/theme/theme23.xml" ContentType="application/vnd.openxmlformats-officedocument.theme+xml"/>
  <Override PartName="/ppt/theme/theme4.xml" ContentType="application/vnd.openxmlformats-officedocument.theme+xml"/>
  <Override PartName="/ppt/theme/theme22.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theme/theme21.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20.xml" ContentType="application/vnd.openxmlformats-officedocument.theme+xml"/>
  <Override PartName="/ppt/theme/theme1.xml" ContentType="application/vnd.openxmlformats-officedocument.theme+xml"/>
  <Override PartName="/ppt/theme/theme17.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38.xml" ContentType="application/vnd.openxmlformats-officedocument.presentationml.notesSlide+xml"/>
  <Override PartName="/ppt/notesSlides/notesSlide33.xml" ContentType="application/vnd.openxmlformats-officedocument.presentationml.notesSlide+xml"/>
  <Override PartName="/ppt/notesSlides/notesSlide6.xml" ContentType="application/vnd.openxmlformats-officedocument.presentationml.notesSlide+xml"/>
  <Override PartName="/ppt/notesSlides/_rels/notesSlide5.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54.xml.rels" ContentType="application/vnd.openxmlformats-package.relationships+xml"/>
  <Override PartName="/ppt/notesSlides/_rels/notesSlide52.xml.rels" ContentType="application/vnd.openxmlformats-package.relationships+xml"/>
  <Override PartName="/ppt/notesSlides/_rels/notesSlide13.xml.rels" ContentType="application/vnd.openxmlformats-package.relationships+xml"/>
  <Override PartName="/ppt/notesSlides/_rels/notesSlide4.xml.rels" ContentType="application/vnd.openxmlformats-package.relationships+xml"/>
  <Override PartName="/ppt/notesSlides/_rels/notesSlide51.xml.rels" ContentType="application/vnd.openxmlformats-package.relationships+xml"/>
  <Override PartName="/ppt/notesSlides/_rels/notesSlide28.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40.xml.rels" ContentType="application/vnd.openxmlformats-package.relationships+xml"/>
  <Override PartName="/ppt/notesSlides/_rels/notesSlide55.xml.rels" ContentType="application/vnd.openxmlformats-package.relationships+xml"/>
  <Override PartName="/ppt/notesSlides/_rels/notesSlide53.xml.rels" ContentType="application/vnd.openxmlformats-package.relationships+xml"/>
  <Override PartName="/ppt/notesSlides/_rels/notesSlide14.xml.rels" ContentType="application/vnd.openxmlformats-package.relationships+xml"/>
  <Override PartName="/ppt/notesSlides/_rels/notesSlide50.xml.rels" ContentType="application/vnd.openxmlformats-package.relationships+xml"/>
  <Override PartName="/ppt/notesSlides/_rels/notesSlide49.xml.rels" ContentType="application/vnd.openxmlformats-package.relationships+xml"/>
  <Override PartName="/ppt/notesSlides/_rels/notesSlide8.xml.rels" ContentType="application/vnd.openxmlformats-package.relationships+xml"/>
  <Override PartName="/ppt/notesSlides/_rels/notesSlide33.xml.rels" ContentType="application/vnd.openxmlformats-package.relationships+xml"/>
  <Override PartName="/ppt/notesSlides/_rels/notesSlide48.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26.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56.xml.rels" ContentType="application/vnd.openxmlformats-package.relationships+xml"/>
  <Override PartName="/ppt/notesSlides/_rels/notesSlide47.xml.rels" ContentType="application/vnd.openxmlformats-package.relationships+xml"/>
  <Override PartName="/ppt/notesSlides/_rels/notesSlide38.xml.rels" ContentType="application/vnd.openxmlformats-package.relationships+xml"/>
  <Override PartName="/ppt/notesSlides/_rels/notesSlide23.xml.rels" ContentType="application/vnd.openxmlformats-package.relationships+xml"/>
  <Override PartName="/ppt/notesSlides/_rels/notesSlide32.xml.rels" ContentType="application/vnd.openxmlformats-package.relationships+xml"/>
  <Override PartName="/ppt/notesSlides/_rels/notesSlide24.xml.rels" ContentType="application/vnd.openxmlformats-package.relationships+xml"/>
  <Override PartName="/ppt/notesSlides/notesSlide51.xml" ContentType="application/vnd.openxmlformats-officedocument.presentationml.notesSlide+xml"/>
  <Override PartName="/ppt/notesSlides/notesSlide14.xml" ContentType="application/vnd.openxmlformats-officedocument.presentationml.notesSlide+xml"/>
  <Override PartName="/ppt/notesSlides/notesSlide49.xml" ContentType="application/vnd.openxmlformats-officedocument.presentationml.notesSlide+xml"/>
  <Override PartName="/ppt/notesSlides/notesSlide32.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55.xml" ContentType="application/vnd.openxmlformats-officedocument.presentationml.notesSlide+xml"/>
  <Override PartName="/ppt/notesSlides/notesSlide15.xml" ContentType="application/vnd.openxmlformats-officedocument.presentationml.notesSlide+xml"/>
  <Override PartName="/ppt/notesSlides/notesSlide52.xml" ContentType="application/vnd.openxmlformats-officedocument.presentationml.notesSlide+xml"/>
  <Override PartName="/ppt/notesSlides/notesSlide50.xml" ContentType="application/vnd.openxmlformats-officedocument.presentationml.notesSlide+xml"/>
  <Override PartName="/ppt/notesSlides/notesSlide4.xml" ContentType="application/vnd.openxmlformats-officedocument.presentationml.notesSlide+xml"/>
  <Override PartName="/ppt/notesSlides/notesSlide13.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8.xml" ContentType="application/vnd.openxmlformats-officedocument.presentationml.notesSlide+xml"/>
  <Override PartName="/ppt/notesSlides/notesSlide56.xml" ContentType="application/vnd.openxmlformats-officedocument.presentationml.notesSlide+xml"/>
  <Override PartName="/ppt/notesSlides/notesSlide48.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47.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_rels/presentation.xml.rels" ContentType="application/vnd.openxmlformats-package.relationships+xml"/>
  <Override PartName="/ppt/slideLayouts/_rels/slideLayout153.xml.rels" ContentType="application/vnd.openxmlformats-package.relationships+xml"/>
  <Override PartName="/ppt/slideLayouts/_rels/slideLayout152.xml.rels" ContentType="application/vnd.openxmlformats-package.relationships+xml"/>
  <Override PartName="/ppt/slideLayouts/_rels/slideLayout151.xml.rels" ContentType="application/vnd.openxmlformats-package.relationships+xml"/>
  <Override PartName="/ppt/slideLayouts/_rels/slideLayout150.xml.rels" ContentType="application/vnd.openxmlformats-package.relationships+xml"/>
  <Override PartName="/ppt/slideLayouts/_rels/slideLayout324.xml.rels" ContentType="application/vnd.openxmlformats-package.relationships+xml"/>
  <Override PartName="/ppt/slideLayouts/_rels/slideLayout319.xml.rels" ContentType="application/vnd.openxmlformats-package.relationships+xml"/>
  <Override PartName="/ppt/slideLayouts/_rels/slideLayout298.xml.rels" ContentType="application/vnd.openxmlformats-package.relationships+xml"/>
  <Override PartName="/ppt/slideLayouts/_rels/slideLayout323.xml.rels" ContentType="application/vnd.openxmlformats-package.relationships+xml"/>
  <Override PartName="/ppt/slideLayouts/_rels/slideLayout318.xml.rels" ContentType="application/vnd.openxmlformats-package.relationships+xml"/>
  <Override PartName="/ppt/slideLayouts/_rels/slideLayout297.xml.rels" ContentType="application/vnd.openxmlformats-package.relationships+xml"/>
  <Override PartName="/ppt/slideLayouts/_rels/slideLayout143.xml.rels" ContentType="application/vnd.openxmlformats-package.relationships+xml"/>
  <Override PartName="/ppt/slideLayouts/_rels/slideLayout142.xml.rels" ContentType="application/vnd.openxmlformats-package.relationships+xml"/>
  <Override PartName="/ppt/slideLayouts/_rels/slideLayout141.xml.rels" ContentType="application/vnd.openxmlformats-package.relationships+xml"/>
  <Override PartName="/ppt/slideLayouts/_rels/slideLayout140.xml.rels" ContentType="application/vnd.openxmlformats-package.relationships+xml"/>
  <Override PartName="/ppt/slideLayouts/_rels/slideLayout314.xml.rels" ContentType="application/vnd.openxmlformats-package.relationships+xml"/>
  <Override PartName="/ppt/slideLayouts/_rels/slideLayout288.xml.rels" ContentType="application/vnd.openxmlformats-package.relationships+xml"/>
  <Override PartName="/ppt/slideLayouts/_rels/slideLayout293.xml.rels" ContentType="application/vnd.openxmlformats-package.relationships+xml"/>
  <Override PartName="/ppt/slideLayouts/_rels/slideLayout313.xml.rels" ContentType="application/vnd.openxmlformats-package.relationships+xml"/>
  <Override PartName="/ppt/slideLayouts/_rels/slideLayout292.xml.rels" ContentType="application/vnd.openxmlformats-package.relationships+xml"/>
  <Override PartName="/ppt/slideLayouts/_rels/slideLayout308.xml.rels" ContentType="application/vnd.openxmlformats-package.relationships+xml"/>
  <Override PartName="/ppt/slideLayouts/_rels/slideLayout287.xml.rels" ContentType="application/vnd.openxmlformats-package.relationships+xml"/>
  <Override PartName="/ppt/slideLayouts/_rels/slideLayout312.xml.rels" ContentType="application/vnd.openxmlformats-package.relationships+xml"/>
  <Override PartName="/ppt/slideLayouts/_rels/slideLayout291.xml.rels" ContentType="application/vnd.openxmlformats-package.relationships+xml"/>
  <Override PartName="/ppt/slideLayouts/_rels/slideLayout286.xml.rels" ContentType="application/vnd.openxmlformats-package.relationships+xml"/>
  <Override PartName="/ppt/slideLayouts/_rels/slideLayout307.xml.rels" ContentType="application/vnd.openxmlformats-package.relationships+xml"/>
  <Override PartName="/ppt/slideLayouts/_rels/slideLayout283.xml.rels" ContentType="application/vnd.openxmlformats-package.relationships+xml"/>
  <Override PartName="/ppt/slideLayouts/_rels/slideLayout304.xml.rels" ContentType="application/vnd.openxmlformats-package.relationships+xml"/>
  <Override PartName="/ppt/slideLayouts/_rels/slideLayout136.xml.rels" ContentType="application/vnd.openxmlformats-package.relationships+xml"/>
  <Override PartName="/ppt/slideLayouts/_rels/slideLayout20.xml.rels" ContentType="application/vnd.openxmlformats-package.relationships+xml"/>
  <Override PartName="/ppt/slideLayouts/_rels/slideLayout280.xml.rels" ContentType="application/vnd.openxmlformats-package.relationships+xml"/>
  <Override PartName="/ppt/slideLayouts/_rels/slideLayout301.xml.rels" ContentType="application/vnd.openxmlformats-package.relationships+xml"/>
  <Override PartName="/ppt/slideLayouts/_rels/slideLayout275.xml.rels" ContentType="application/vnd.openxmlformats-package.relationships+xml"/>
  <Override PartName="/ppt/slideLayouts/_rels/slideLayout133.xml.rels" ContentType="application/vnd.openxmlformats-package.relationships+xml"/>
  <Override PartName="/ppt/slideLayouts/_rels/slideLayout128.xml.rels" ContentType="application/vnd.openxmlformats-package.relationships+xml"/>
  <Override PartName="/ppt/slideLayouts/_rels/slideLayout132.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48.xml.rels" ContentType="application/vnd.openxmlformats-package.relationships+xml"/>
  <Override PartName="/ppt/slideLayouts/_rels/slideLayout303.xml.rels" ContentType="application/vnd.openxmlformats-package.relationships+xml"/>
  <Override PartName="/ppt/slideLayouts/_rels/slideLayout149.xml.rels" ContentType="application/vnd.openxmlformats-package.relationships+xml"/>
  <Override PartName="/ppt/slideLayouts/_rels/slideLayout33.xml.rels" ContentType="application/vnd.openxmlformats-package.relationships+xml"/>
  <Override PartName="/ppt/slideLayouts/_rels/slideLayout201.xml.rels" ContentType="application/vnd.openxmlformats-package.relationships+xml"/>
  <Override PartName="/ppt/slideLayouts/_rels/slideLayout175.xml.rels" ContentType="application/vnd.openxmlformats-package.relationships+xml"/>
  <Override PartName="/ppt/slideLayouts/_rels/slideLayout51.xml.rels" ContentType="application/vnd.openxmlformats-package.relationships+xml"/>
  <Override PartName="/ppt/slideLayouts/_rels/slideLayout154.xml.rels" ContentType="application/vnd.openxmlformats-package.relationships+xml"/>
  <Override PartName="/ppt/slideLayouts/_rels/slideLayout50.xml.rels" ContentType="application/vnd.openxmlformats-package.relationships+xml"/>
  <Override PartName="/ppt/slideLayouts/_rels/slideLayout290.xml.rels" ContentType="application/vnd.openxmlformats-package.relationships+xml"/>
  <Override PartName="/ppt/slideLayouts/_rels/slideLayout285.xml.rels" ContentType="application/vnd.openxmlformats-package.relationships+xml"/>
  <Override PartName="/ppt/slideLayouts/_rels/slideLayout306.xml.rels" ContentType="application/vnd.openxmlformats-package.relationships+xml"/>
  <Override PartName="/ppt/slideLayouts/_rels/slideLayout311.xml.rels" ContentType="application/vnd.openxmlformats-package.relationships+xml"/>
  <Override PartName="/ppt/slideLayouts/_rels/slideLayout246.xml.rels" ContentType="application/vnd.openxmlformats-package.relationships+xml"/>
  <Override PartName="/ppt/slideLayouts/_rels/slideLayout251.xml.rels" ContentType="application/vnd.openxmlformats-package.relationships+xml"/>
  <Override PartName="/ppt/slideLayouts/_rels/slideLayout109.xml.rels" ContentType="application/vnd.openxmlformats-package.relationships+xml"/>
  <Override PartName="/ppt/slideLayouts/_rels/slideLayout192.xml.rels" ContentType="application/vnd.openxmlformats-package.relationships+xml"/>
  <Override PartName="/ppt/slideLayouts/_rels/slideLayout213.xml.rels" ContentType="application/vnd.openxmlformats-package.relationships+xml"/>
  <Override PartName="/ppt/slideLayouts/_rels/slideLayout144.xml.rels" ContentType="application/vnd.openxmlformats-package.relationships+xml"/>
  <Override PartName="/ppt/slideLayouts/_rels/slideLayout139.xml.rels" ContentType="application/vnd.openxmlformats-package.relationships+xml"/>
  <Override PartName="/ppt/slideLayouts/_rels/slideLayout247.xml.rels" ContentType="application/vnd.openxmlformats-package.relationships+xml"/>
  <Override PartName="/ppt/slideLayouts/_rels/slideLayout252.xml.rels" ContentType="application/vnd.openxmlformats-package.relationships+xml"/>
  <Override PartName="/ppt/slideLayouts/_rels/slideLayout40.xml.rels" ContentType="application/vnd.openxmlformats-package.relationships+xml"/>
  <Override PartName="/ppt/slideLayouts/_rels/slideLayout35.xml.rels" ContentType="application/vnd.openxmlformats-package.relationships+xml"/>
  <Override PartName="/ppt/slideLayouts/_rels/slideLayout3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82.xml.rels" ContentType="application/vnd.openxmlformats-package.relationships+xml"/>
  <Override PartName="/ppt/slideLayouts/_rels/slideLayout13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81.xml.rels" ContentType="application/vnd.openxmlformats-package.relationships+xml"/>
  <Override PartName="/ppt/slideLayouts/_rels/slideLayout276.xml.rels" ContentType="application/vnd.openxmlformats-package.relationships+xml"/>
  <Override PartName="/ppt/slideLayouts/_rels/slideLayout134.xml.rels" ContentType="application/vnd.openxmlformats-package.relationships+xml"/>
  <Override PartName="/ppt/slideLayouts/_rels/slideLayout129.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183.xml.rels" ContentType="application/vnd.openxmlformats-package.relationships+xml"/>
  <Override PartName="/ppt/slideLayouts/_rels/slideLayout204.xml.rels" ContentType="application/vnd.openxmlformats-package.relationships+xml"/>
  <Override PartName="/ppt/slideLayouts/_rels/slideLayout178.xml.rels" ContentType="application/vnd.openxmlformats-package.relationships+xml"/>
  <Override PartName="/ppt/slideLayouts/_rels/slideLayout264.xml.rels" ContentType="application/vnd.openxmlformats-package.relationships+xml"/>
  <Override PartName="/ppt/slideLayouts/_rels/slideLayout259.xml.rels" ContentType="application/vnd.openxmlformats-package.relationships+xml"/>
  <Override PartName="/ppt/slideLayouts/_rels/slideLayout147.xml.rels" ContentType="application/vnd.openxmlformats-package.relationships+xml"/>
  <Override PartName="/ppt/slideLayouts/_rels/slideLayout302.xml.rels" ContentType="application/vnd.openxmlformats-package.relationships+xml"/>
  <Override PartName="/ppt/slideLayouts/_rels/slideLayout146.xml.rels" ContentType="application/vnd.openxmlformats-package.relationships+xml"/>
  <Override PartName="/ppt/slideLayouts/_rels/slideLayout250.xml.rels" ContentType="application/vnd.openxmlformats-package.relationships+xml"/>
  <Override PartName="/ppt/slideLayouts/_rels/slideLayout193.xml.rels" ContentType="application/vnd.openxmlformats-package.relationships+xml"/>
  <Override PartName="/ppt/slideLayouts/_rels/slideLayout115.xml.rels" ContentType="application/vnd.openxmlformats-package.relationships+xml"/>
  <Override PartName="/ppt/slideLayouts/_rels/slideLayout120.xml.rels" ContentType="application/vnd.openxmlformats-package.relationships+xml"/>
  <Override PartName="/ppt/slideLayouts/_rels/slideLayout11.xml.rels" ContentType="application/vnd.openxmlformats-package.relationships+xml"/>
  <Override PartName="/ppt/slideLayouts/_rels/slideLayout262.xml.rels" ContentType="application/vnd.openxmlformats-package.relationships+xml"/>
  <Override PartName="/ppt/slideLayouts/_rels/slideLayout158.xml.rels" ContentType="application/vnd.openxmlformats-package.relationships+xml"/>
  <Override PartName="/ppt/slideLayouts/_rels/slideLayout145.xml.rels" ContentType="application/vnd.openxmlformats-package.relationships+xml"/>
  <Override PartName="/ppt/slideLayouts/_rels/slideLayout113.xml.rels" ContentType="application/vnd.openxmlformats-package.relationships+xml"/>
  <Override PartName="/ppt/slideLayouts/_rels/slideLayout29.xml.rels" ContentType="application/vnd.openxmlformats-package.relationships+xml"/>
  <Override PartName="/ppt/slideLayouts/_rels/slideLayout3.xml.rels" ContentType="application/vnd.openxmlformats-package.relationships+xml"/>
  <Override PartName="/ppt/slideLayouts/_rels/slideLayout346.xml.rels" ContentType="application/vnd.openxmlformats-package.relationships+xml"/>
  <Override PartName="/ppt/slideLayouts/_rels/slideLayout87.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53.xml.rels" ContentType="application/vnd.openxmlformats-package.relationships+xml"/>
  <Override PartName="/ppt/slideLayouts/_rels/slideLayout18.xml.rels" ContentType="application/vnd.openxmlformats-package.relationships+xml"/>
  <Override PartName="/ppt/slideLayouts/_rels/slideLayout269.xml.rels" ContentType="application/vnd.openxmlformats-package.relationships+xml"/>
  <Override PartName="/ppt/slideLayouts/_rels/slideLayout96.xml.rels" ContentType="application/vnd.openxmlformats-package.relationships+xml"/>
  <Override PartName="/ppt/slideLayouts/_rels/slideLayout208.xml.rels" ContentType="application/vnd.openxmlformats-package.relationships+xml"/>
  <Override PartName="/ppt/slideLayouts/_rels/slideLayout279.xml.rels" ContentType="application/vnd.openxmlformats-package.relationships+xml"/>
  <Override PartName="/ppt/slideLayouts/_rels/slideLayout28.xml.rels" ContentType="application/vnd.openxmlformats-package.relationships+xml"/>
  <Override PartName="/ppt/slideLayouts/_rels/slideLayout2.xml.rels" ContentType="application/vnd.openxmlformats-package.relationships+xml"/>
  <Override PartName="/ppt/slideLayouts/_rels/slideLayout104.xml.rels" ContentType="application/vnd.openxmlformats-package.relationships+xml"/>
  <Override PartName="/ppt/slideLayouts/_rels/slideLayout260.xml.rels" ContentType="application/vnd.openxmlformats-package.relationships+xml"/>
  <Override PartName="/ppt/slideLayouts/_rels/slideLayout156.xml.rels" ContentType="application/vnd.openxmlformats-package.relationships+xml"/>
  <Override PartName="/ppt/slideLayouts/_rels/slideLayout345.xml.rels" ContentType="application/vnd.openxmlformats-package.relationships+xml"/>
  <Override PartName="/ppt/slideLayouts/_rels/slideLayout278.xml.rels" ContentType="application/vnd.openxmlformats-package.relationships+xml"/>
  <Override PartName="/ppt/slideLayouts/_rels/slideLayout27.xml.rels" ContentType="application/vnd.openxmlformats-package.relationships+xml"/>
  <Override PartName="/ppt/slideLayouts/_rels/slideLayout86.xml.rels" ContentType="application/vnd.openxmlformats-package.relationships+xml"/>
  <Override PartName="/ppt/slideLayouts/_rels/slideLayout91.xml.rels" ContentType="application/vnd.openxmlformats-package.relationships+xml"/>
  <Override PartName="/ppt/slideLayouts/_rels/slideLayout52.xml.rels" ContentType="application/vnd.openxmlformats-package.relationships+xml"/>
  <Override PartName="/ppt/slideLayouts/_rels/slideLayout47.xml.rels" ContentType="application/vnd.openxmlformats-package.relationships+xml"/>
  <Override PartName="/ppt/slideLayouts/_rels/slideLayout103.xml.rels" ContentType="application/vnd.openxmlformats-package.relationships+xml"/>
  <Override PartName="/ppt/slideLayouts/_rels/slideLayout46.xml.rels" ContentType="application/vnd.openxmlformats-package.relationships+xml"/>
  <Override PartName="/ppt/slideLayouts/_rels/slideLayout95.xml.rels" ContentType="application/vnd.openxmlformats-package.relationships+xml"/>
  <Override PartName="/ppt/slideLayouts/_rels/slideLayout207.xml.rels" ContentType="application/vnd.openxmlformats-package.relationships+xml"/>
  <Override PartName="/ppt/slideLayouts/_rels/slideLayout242.xml.rels" ContentType="application/vnd.openxmlformats-package.relationships+xml"/>
  <Override PartName="/ppt/slideLayouts/_rels/slideLayout237.xml.rels" ContentType="application/vnd.openxmlformats-package.relationships+xml"/>
  <Override PartName="/ppt/slideLayouts/_rels/slideLayout231.xml.rels" ContentType="application/vnd.openxmlformats-package.relationships+xml"/>
  <Override PartName="/ppt/slideLayouts/_rels/slideLayout258.xml.rels" ContentType="application/vnd.openxmlformats-package.relationships+xml"/>
  <Override PartName="/ppt/slideLayouts/_rels/slideLayout90.xml.rels" ContentType="application/vnd.openxmlformats-package.relationships+xml"/>
  <Override PartName="/ppt/slideLayouts/_rels/slideLayout85.xml.rels" ContentType="application/vnd.openxmlformats-package.relationships+xml"/>
  <Override PartName="/ppt/slideLayouts/_rels/slideLayout344.xml.rels" ContentType="application/vnd.openxmlformats-package.relationships+xml"/>
  <Override PartName="/ppt/slideLayouts/_rels/slideLayout241.xml.rels" ContentType="application/vnd.openxmlformats-package.relationships+xml"/>
  <Override PartName="/ppt/slideLayouts/_rels/slideLayout236.xml.rels" ContentType="application/vnd.openxmlformats-package.relationships+xml"/>
  <Override PartName="/ppt/slideLayouts/_rels/slideLayout268.xml.rels" ContentType="application/vnd.openxmlformats-package.relationships+xml"/>
  <Override PartName="/ppt/slideLayouts/_rels/slideLayout17.xml.rels" ContentType="application/vnd.openxmlformats-package.relationships+xml"/>
  <Override PartName="/ppt/slideLayouts/_rels/slideLayout337.xml.rels" ContentType="application/vnd.openxmlformats-package.relationships+xml"/>
  <Override PartName="/ppt/slideLayouts/_rels/slideLayout78.xml.rels" ContentType="application/vnd.openxmlformats-package.relationships+xml"/>
  <Override PartName="/ppt/slideLayouts/_rels/slideLayout336.xml.rels" ContentType="application/vnd.openxmlformats-package.relationships+xml"/>
  <Override PartName="/ppt/slideLayouts/_rels/slideLayout77.xml.rels" ContentType="application/vnd.openxmlformats-package.relationships+xml"/>
  <Override PartName="/ppt/slideLayouts/_rels/slideLayout210.xml.rels" ContentType="application/vnd.openxmlformats-package.relationships+xml"/>
  <Override PartName="/ppt/slideLayouts/_rels/slideLayout106.xml.rels" ContentType="application/vnd.openxmlformats-package.relationships+xml"/>
  <Override PartName="/ppt/slideLayouts/_rels/slideLayout97.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41.xml.rels" ContentType="application/vnd.openxmlformats-package.relationships+xml"/>
  <Override PartName="/ppt/slideLayouts/_rels/slideLayout36.xml.rels" ContentType="application/vnd.openxmlformats-package.relationships+xml"/>
  <Override PartName="/ppt/slideLayouts/_rels/slideLayout222.xml.rels" ContentType="application/vnd.openxmlformats-package.relationships+xml"/>
  <Override PartName="/ppt/slideLayouts/_rels/slideLayout338.xml.rels" ContentType="application/vnd.openxmlformats-package.relationships+xml"/>
  <Override PartName="/ppt/slideLayouts/_rels/slideLayout79.xml.rels" ContentType="application/vnd.openxmlformats-package.relationships+xml"/>
  <Override PartName="/ppt/slideLayouts/_rels/slideLayout226.xml.rels" ContentType="application/vnd.openxmlformats-package.relationships+xml"/>
  <Override PartName="/ppt/slideLayouts/_rels/slideLayout330.xml.rels" ContentType="application/vnd.openxmlformats-package.relationships+xml"/>
  <Override PartName="/ppt/slideLayouts/_rels/slideLayout326.xml.rels" ContentType="application/vnd.openxmlformats-package.relationships+xml"/>
  <Override PartName="/ppt/slideLayouts/_rels/slideLayout67.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267.xml.rels" ContentType="application/vnd.openxmlformats-package.relationships+xml"/>
  <Override PartName="/ppt/slideLayouts/_rels/slideLayout199.xml.rels" ContentType="application/vnd.openxmlformats-package.relationships+xml"/>
  <Override PartName="/ppt/slideLayouts/_rels/slideLayout83.xml.rels" ContentType="application/vnd.openxmlformats-package.relationships+xml"/>
  <Override PartName="/ppt/slideLayouts/_rels/slideLayout342.xml.rels" ContentType="application/vnd.openxmlformats-package.relationships+xml"/>
  <Override PartName="/ppt/slideLayouts/_rels/slideLayout71.xml.rels" ContentType="application/vnd.openxmlformats-package.relationships+xml"/>
  <Override PartName="/ppt/slideLayouts/_rels/slideLayout187.xml.rels" ContentType="application/vnd.openxmlformats-package.relationships+xml"/>
  <Override PartName="/ppt/slideLayouts/_rels/slideLayout196.xml.rels" ContentType="application/vnd.openxmlformats-package.relationships+xml"/>
  <Override PartName="/ppt/slideLayouts/_rels/slideLayout217.xml.rels" ContentType="application/vnd.openxmlformats-package.relationships+xml"/>
  <Override PartName="/ppt/slideLayouts/_rels/slideLayout221.xml.rels" ContentType="application/vnd.openxmlformats-package.relationships+xml"/>
  <Override PartName="/ppt/slideLayouts/_rels/slideLayout74.xml.rels" ContentType="application/vnd.openxmlformats-package.relationships+xml"/>
  <Override PartName="/ppt/slideLayouts/_rels/slideLayout44.xml.rels" ContentType="application/vnd.openxmlformats-package.relationships+xml"/>
  <Override PartName="/ppt/slideLayouts/_rels/slideLayout256.xml.rels" ContentType="application/vnd.openxmlformats-package.relationships+xml"/>
  <Override PartName="/ppt/slideLayouts/_rels/slideLayout55.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327.xml.rels" ContentType="application/vnd.openxmlformats-package.relationships+xml"/>
  <Override PartName="/ppt/slideLayouts/_rels/slideLayout63.xml.rels" ContentType="application/vnd.openxmlformats-package.relationships+xml"/>
  <Override PartName="/ppt/slideLayouts/_rels/slideLayout266.xml.rels" ContentType="application/vnd.openxmlformats-package.relationships+xml"/>
  <Override PartName="/ppt/slideLayouts/_rels/slideLayout15.xml.rels" ContentType="application/vnd.openxmlformats-package.relationships+xml"/>
  <Override PartName="/ppt/slideLayouts/_rels/slideLayout69.xml.rels" ContentType="application/vnd.openxmlformats-package.relationships+xml"/>
  <Override PartName="/ppt/slideLayouts/_rels/slideLayout328.xml.rels" ContentType="application/vnd.openxmlformats-package.relationships+xml"/>
  <Override PartName="/ppt/slideLayouts/_rels/slideLayout257.xml.rels" ContentType="application/vnd.openxmlformats-package.relationships+xml"/>
  <Override PartName="/ppt/slideLayouts/_rels/slideLayout45.xml.rels" ContentType="application/vnd.openxmlformats-package.relationships+xml"/>
  <Override PartName="/ppt/slideLayouts/_rels/slideLayout340.xml.rels" ContentType="application/vnd.openxmlformats-package.relationships+xml"/>
  <Override PartName="/ppt/slideLayouts/_rels/slideLayout37.xml.rels" ContentType="application/vnd.openxmlformats-package.relationships+xml"/>
  <Override PartName="/ppt/slideLayouts/_rels/slideLayout42.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84.xml.rels" ContentType="application/vnd.openxmlformats-package.relationships+xml"/>
  <Override PartName="/ppt/slideLayouts/_rels/slideLayout249.xml.rels" ContentType="application/vnd.openxmlformats-package.relationships+xml"/>
  <Override PartName="/ppt/slideLayouts/_rels/slideLayout254.xml.rels" ContentType="application/vnd.openxmlformats-package.relationships+xml"/>
  <Override PartName="/ppt/slideLayouts/_rels/slideLayout98.xml.rels" ContentType="application/vnd.openxmlformats-package.relationships+xml"/>
  <Override PartName="/ppt/slideLayouts/_rels/slideLayout61.xml.rels" ContentType="application/vnd.openxmlformats-package.relationships+xml"/>
  <Override PartName="/ppt/slideLayouts/_rels/slideLayout9.xml.rels" ContentType="application/vnd.openxmlformats-package.relationships+xml"/>
  <Override PartName="/ppt/slideLayouts/_rels/slideLayout174.xml.rels" ContentType="application/vnd.openxmlformats-package.relationships+xml"/>
  <Override PartName="/ppt/slideLayouts/_rels/slideLayout255.xml.rels" ContentType="application/vnd.openxmlformats-package.relationships+xml"/>
  <Override PartName="/ppt/slideLayouts/_rels/slideLayout99.xml.rels" ContentType="application/vnd.openxmlformats-package.relationships+xml"/>
  <Override PartName="/ppt/slideLayouts/_rels/slideLayout7.xml.rels" ContentType="application/vnd.openxmlformats-package.relationships+xml"/>
  <Override PartName="/ppt/slideLayouts/_rels/slideLayout65.xml.rels" ContentType="application/vnd.openxmlformats-package.relationships+xml"/>
  <Override PartName="/ppt/slideLayouts/_rels/slideLayout333.xml.rels" ContentType="application/vnd.openxmlformats-package.relationships+xml"/>
  <Override PartName="/ppt/slideLayouts/_rels/slideLayout229.xml.rels" ContentType="application/vnd.openxmlformats-package.relationships+xml"/>
  <Override PartName="/ppt/slideLayouts/_rels/slideLayout81.xml.rels" ContentType="application/vnd.openxmlformats-package.relationships+xml"/>
  <Override PartName="/ppt/slideLayouts/_rels/slideLayout76.xml.rels" ContentType="application/vnd.openxmlformats-package.relationships+xml"/>
  <Override PartName="/ppt/slideLayouts/_rels/slideLayout232.xml.rels" ContentType="application/vnd.openxmlformats-package.relationships+xml"/>
  <Override PartName="/ppt/slideLayouts/_rels/slideLayout112.xml.rels" ContentType="application/vnd.openxmlformats-package.relationships+xml"/>
  <Override PartName="/ppt/slideLayouts/_rels/slideLayout82.xml.rels" ContentType="application/vnd.openxmlformats-package.relationships+xml"/>
  <Override PartName="/ppt/slideLayouts/_rels/slideLayout341.xml.rels" ContentType="application/vnd.openxmlformats-package.relationships+xml"/>
  <Override PartName="/ppt/slideLayouts/_rels/slideLayout70.xml.rels" ContentType="application/vnd.openxmlformats-package.relationships+xml"/>
  <Override PartName="/ppt/slideLayouts/_rels/slideLayout186.xml.rels" ContentType="application/vnd.openxmlformats-package.relationships+xml"/>
  <Override PartName="/ppt/slideLayouts/_rels/slideLayout66.xml.rels" ContentType="application/vnd.openxmlformats-package.relationships+xml"/>
  <Override PartName="/ppt/slideLayouts/_rels/slideLayout299.xml.rels" ContentType="application/vnd.openxmlformats-package.relationships+xml"/>
  <Override PartName="/ppt/slideLayouts/_rels/slideLayout325.xml.rels" ContentType="application/vnd.openxmlformats-package.relationships+xml"/>
  <Override PartName="/ppt/slideLayouts/_rels/slideLayout294.xml.rels" ContentType="application/vnd.openxmlformats-package.relationships+xml"/>
  <Override PartName="/ppt/slideLayouts/_rels/slideLayout38.xml.rels" ContentType="application/vnd.openxmlformats-package.relationships+xml"/>
  <Override PartName="/ppt/slideLayouts/_rels/slideLayout43.xml.rels" ContentType="application/vnd.openxmlformats-package.relationships+xml"/>
  <Override PartName="/ppt/slideLayouts/_rels/slideLayout56.xml.rels" ContentType="application/vnd.openxmlformats-package.relationships+xml"/>
  <Override PartName="/ppt/slideLayouts/_rels/slideLayout315.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219.xml.rels" ContentType="application/vnd.openxmlformats-package.relationships+xml"/>
  <Override PartName="/ppt/slideLayouts/_rels/slideLayout198.xml.rels" ContentType="application/vnd.openxmlformats-package.relationships+xml"/>
  <Override PartName="/ppt/slideLayouts/_rels/slideLayout185.xml.rels" ContentType="application/vnd.openxmlformats-package.relationships+xml"/>
  <Override PartName="/ppt/slideLayouts/_rels/slideLayout206.xml.rels" ContentType="application/vnd.openxmlformats-package.relationships+xml"/>
  <Override PartName="/ppt/slideLayouts/_rels/slideLayout111.xml.rels" ContentType="application/vnd.openxmlformats-package.relationships+xml"/>
  <Override PartName="/ppt/slideLayouts/_rels/slideLayout105.xml.rels" ContentType="application/vnd.openxmlformats-package.relationships+xml"/>
  <Override PartName="/ppt/slideLayouts/_rels/slideLayout110.xml.rels" ContentType="application/vnd.openxmlformats-package.relationships+xml"/>
  <Override PartName="/ppt/slideLayouts/_rels/slideLayout163.xml.rels" ContentType="application/vnd.openxmlformats-package.relationships+xml"/>
  <Override PartName="/ppt/slideLayouts/_rels/slideLayout162.xml.rels" ContentType="application/vnd.openxmlformats-package.relationships+xml"/>
  <Override PartName="/ppt/slideLayouts/_rels/slideLayout1.xml.rels" ContentType="application/vnd.openxmlformats-package.relationships+xml"/>
  <Override PartName="/ppt/slideLayouts/_rels/slideLayout243.xml.rels" ContentType="application/vnd.openxmlformats-package.relationships+xml"/>
  <Override PartName="/ppt/slideLayouts/_rels/slideLayout238.xml.rels" ContentType="application/vnd.openxmlformats-package.relationships+xml"/>
  <Override PartName="/ppt/slideLayouts/_rels/slideLayout161.xml.rels" ContentType="application/vnd.openxmlformats-package.relationships+xml"/>
  <Override PartName="/ppt/slideLayouts/_rels/slideLayout13.xml.rels" ContentType="application/vnd.openxmlformats-package.relationships+xml"/>
  <Override PartName="/ppt/slideLayouts/_rels/slideLayout329.xml.rels" ContentType="application/vnd.openxmlformats-package.relationships+xml"/>
  <Override PartName="/ppt/slideLayouts/_rels/slideLayout334.xml.rels" ContentType="application/vnd.openxmlformats-package.relationships+xml"/>
  <Override PartName="/ppt/slideLayouts/_rels/slideLayout195.xml.rels" ContentType="application/vnd.openxmlformats-package.relationships+xml"/>
  <Override PartName="/ppt/slideLayouts/_rels/slideLayout320.xml.rels" ContentType="application/vnd.openxmlformats-package.relationships+xml"/>
  <Override PartName="/ppt/slideLayouts/_rels/slideLayout216.xml.rels" ContentType="application/vnd.openxmlformats-package.relationships+xml"/>
  <Override PartName="/ppt/slideLayouts/_rels/slideLayout220.xml.rels" ContentType="application/vnd.openxmlformats-package.relationships+xml"/>
  <Override PartName="/ppt/slideLayouts/_rels/slideLayout228.xml.rels" ContentType="application/vnd.openxmlformats-package.relationships+xml"/>
  <Override PartName="/ppt/slideLayouts/_rels/slideLayout332.xml.rels" ContentType="application/vnd.openxmlformats-package.relationships+xml"/>
  <Override PartName="/ppt/slideLayouts/_rels/slideLayout203.xml.rels" ContentType="application/vnd.openxmlformats-package.relationships+xml"/>
  <Override PartName="/ppt/slideLayouts/_rels/slideLayout182.xml.rels" ContentType="application/vnd.openxmlformats-package.relationships+xml"/>
  <Override PartName="/ppt/slideLayouts/_rels/slideLayout177.xml.rels" ContentType="application/vnd.openxmlformats-package.relationships+xml"/>
  <Override PartName="/ppt/slideLayouts/_rels/slideLayout73.xml.rels" ContentType="application/vnd.openxmlformats-package.relationships+xml"/>
  <Override PartName="/ppt/slideLayouts/_rels/slideLayout155.xml.rels" ContentType="application/vnd.openxmlformats-package.relationships+xml"/>
  <Override PartName="/ppt/slideLayouts/_rels/slideLayout160.xml.rels" ContentType="application/vnd.openxmlformats-package.relationships+xml"/>
  <Override PartName="/ppt/slideLayouts/_rels/slideLayout12.xml.rels" ContentType="application/vnd.openxmlformats-package.relationships+xml"/>
  <Override PartName="/ppt/slideLayouts/_rels/slideLayout159.xml.rels" ContentType="application/vnd.openxmlformats-package.relationships+xml"/>
  <Override PartName="/ppt/slideLayouts/_rels/slideLayout263.xml.rels" ContentType="application/vnd.openxmlformats-package.relationships+xml"/>
  <Override PartName="/ppt/slideLayouts/_rels/slideLayout194.xml.rels" ContentType="application/vnd.openxmlformats-package.relationships+xml"/>
  <Override PartName="/ppt/slideLayouts/_rels/slideLayout189.xml.rels" ContentType="application/vnd.openxmlformats-package.relationships+xml"/>
  <Override PartName="/ppt/slideLayouts/_rels/slideLayout215.xml.rels" ContentType="application/vnd.openxmlformats-package.relationships+xml"/>
  <Override PartName="/ppt/slideLayouts/_rels/slideLayout227.xml.rels" ContentType="application/vnd.openxmlformats-package.relationships+xml"/>
  <Override PartName="/ppt/slideLayouts/_rels/slideLayout331.xml.rels" ContentType="application/vnd.openxmlformats-package.relationships+xml"/>
  <Override PartName="/ppt/slideLayouts/_rels/slideLayout72.xml.rels" ContentType="application/vnd.openxmlformats-package.relationships+xml"/>
  <Override PartName="/ppt/slideLayouts/_rels/slideLayout100.xml.rels" ContentType="application/vnd.openxmlformats-package.relationships+xml"/>
  <Override PartName="/ppt/slideLayouts/_rels/slideLayout234.xml.rels" ContentType="application/vnd.openxmlformats-package.relationships+xml"/>
  <Override PartName="/ppt/slideLayouts/_rels/slideLayout101.xml.rels" ContentType="application/vnd.openxmlformats-package.relationships+xml"/>
  <Override PartName="/ppt/slideLayouts/_rels/slideLayout321.xml.rels" ContentType="application/vnd.openxmlformats-package.relationships+xml"/>
  <Override PartName="/ppt/slideLayouts/_rels/slideLayout295.xml.rels" ContentType="application/vnd.openxmlformats-package.relationships+xml"/>
  <Override PartName="/ppt/slideLayouts/_rels/slideLayout316.xml.rels" ContentType="application/vnd.openxmlformats-package.relationships+xml"/>
  <Override PartName="/ppt/slideLayouts/_rels/slideLayout57.xml.rels" ContentType="application/vnd.openxmlformats-package.relationships+xml"/>
  <Override PartName="/ppt/slideLayouts/_rels/slideLayout102.xml.rels" ContentType="application/vnd.openxmlformats-package.relationships+xml"/>
  <Override PartName="/ppt/slideLayouts/_rels/slideLayout58.xml.rels" ContentType="application/vnd.openxmlformats-package.relationships+xml"/>
  <Override PartName="/ppt/slideLayouts/_rels/slideLayout209.xml.rels" ContentType="application/vnd.openxmlformats-package.relationships+xml"/>
  <Override PartName="/ppt/slideLayouts/_rels/slideLayout188.xml.rels" ContentType="application/vnd.openxmlformats-package.relationships+xml"/>
  <Override PartName="/ppt/slideLayouts/_rels/slideLayout214.xml.rels" ContentType="application/vnd.openxmlformats-package.relationships+xml"/>
  <Override PartName="/ppt/slideLayouts/_rels/slideLayout59.xml.rels" ContentType="application/vnd.openxmlformats-package.relationships+xml"/>
  <Override PartName="/ppt/slideLayouts/_rels/slideLayout64.xml.rels" ContentType="application/vnd.openxmlformats-package.relationships+xml"/>
  <Override PartName="/ppt/slideLayouts/_rels/slideLayout309.xml.rels" ContentType="application/vnd.openxmlformats-package.relationships+xml"/>
  <Override PartName="/ppt/slideLayouts/_rels/slideLayout118.xml.rels" ContentType="application/vnd.openxmlformats-package.relationships+xml"/>
  <Override PartName="/ppt/slideLayouts/_rels/slideLayout123.xml.rels" ContentType="application/vnd.openxmlformats-package.relationships+xml"/>
  <Override PartName="/ppt/slideLayouts/_rels/slideLayout270.xml.rels" ContentType="application/vnd.openxmlformats-package.relationships+xml"/>
  <Override PartName="/ppt/slideLayouts/_rels/slideLayout168.xml.rels" ContentType="application/vnd.openxmlformats-package.relationships+xml"/>
  <Override PartName="/ppt/slideLayouts/_rels/slideLayout173.xml.rels" ContentType="application/vnd.openxmlformats-package.relationships+xml"/>
  <Override PartName="/ppt/slideLayouts/_rels/slideLayout230.xml.rels" ContentType="application/vnd.openxmlformats-package.relationships+xml"/>
  <Override PartName="/ppt/slideLayouts/_rels/slideLayout225.xml.rels" ContentType="application/vnd.openxmlformats-package.relationships+xml"/>
  <Override PartName="/ppt/slideLayouts/_rels/slideLayout117.xml.rels" ContentType="application/vnd.openxmlformats-package.relationships+xml"/>
  <Override PartName="/ppt/slideLayouts/_rels/slideLayout122.xml.rels" ContentType="application/vnd.openxmlformats-package.relationships+xml"/>
  <Override PartName="/ppt/slideLayouts/_rels/slideLayout14.xml.rels" ContentType="application/vnd.openxmlformats-package.relationships+xml"/>
  <Override PartName="/ppt/slideLayouts/_rels/slideLayout265.xml.rels" ContentType="application/vnd.openxmlformats-package.relationships+xml"/>
  <Override PartName="/ppt/slideLayouts/_rels/slideLayout94.xml.rels" ContentType="application/vnd.openxmlformats-package.relationships+xml"/>
  <Override PartName="/ppt/slideLayouts/_rels/slideLayout89.xml.rels" ContentType="application/vnd.openxmlformats-package.relationships+xml"/>
  <Override PartName="/ppt/slideLayouts/_rels/slideLayout245.xml.rels" ContentType="application/vnd.openxmlformats-package.relationships+xml"/>
  <Override PartName="/ppt/slideLayouts/_rels/slideLayout179.xml.rels" ContentType="application/vnd.openxmlformats-package.relationships+xml"/>
  <Override PartName="/ppt/slideLayouts/_rels/slideLayout184.xml.rels" ContentType="application/vnd.openxmlformats-package.relationships+xml"/>
  <Override PartName="/ppt/slideLayouts/_rels/slideLayout205.xml.rels" ContentType="application/vnd.openxmlformats-package.relationships+xml"/>
  <Override PartName="/ppt/slideLayouts/_rels/slideLayout233.xml.rels" ContentType="application/vnd.openxmlformats-package.relationships+xml"/>
  <Override PartName="/ppt/slideLayouts/_rels/slideLayout339.xml.rels" ContentType="application/vnd.openxmlformats-package.relationships+xml"/>
  <Override PartName="/ppt/slideLayouts/_rels/slideLayout343.xml.rels" ContentType="application/vnd.openxmlformats-package.relationships+xml"/>
  <Override PartName="/ppt/slideLayouts/_rels/slideLayout239.xml.rels" ContentType="application/vnd.openxmlformats-package.relationships+xml"/>
  <Override PartName="/ppt/slideLayouts/_rels/slideLayout240.xml.rels" ContentType="application/vnd.openxmlformats-package.relationships+xml"/>
  <Override PartName="/ppt/slideLayouts/_rels/slideLayout235.xml.rels" ContentType="application/vnd.openxmlformats-package.relationships+xml"/>
  <Override PartName="/ppt/slideLayouts/_rels/slideLayout289.xml.rels" ContentType="application/vnd.openxmlformats-package.relationships+xml"/>
  <Override PartName="/ppt/slideLayouts/_rels/slideLayout335.xml.rels" ContentType="application/vnd.openxmlformats-package.relationships+xml"/>
  <Override PartName="/ppt/slideLayouts/_rels/slideLayout348.xml.rels" ContentType="application/vnd.openxmlformats-package.relationships+xml"/>
  <Override PartName="/ppt/slideLayouts/_rels/slideLayout157.xml.rels" ContentType="application/vnd.openxmlformats-package.relationships+xml"/>
  <Override PartName="/ppt/slideLayouts/_rels/slideLayout261.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347.xml.rels" ContentType="application/vnd.openxmlformats-package.relationships+xml"/>
  <Override PartName="/ppt/slideLayouts/_rels/slideLayout244.xml.rels" ContentType="application/vnd.openxmlformats-package.relationships+xml"/>
  <Override PartName="/ppt/slideLayouts/_rels/slideLayout93.xml.rels" ContentType="application/vnd.openxmlformats-package.relationships+xml"/>
  <Override PartName="/ppt/slideLayouts/_rels/slideLayout88.xml.rels" ContentType="application/vnd.openxmlformats-package.relationships+xml"/>
  <Override PartName="/ppt/slideLayouts/_rels/slideLayout19.xml.rels" ContentType="application/vnd.openxmlformats-package.relationships+xml"/>
  <Override PartName="/ppt/slideLayouts/_rels/slideLayout296.xml.rels" ContentType="application/vnd.openxmlformats-package.relationships+xml"/>
  <Override PartName="/ppt/slideLayouts/_rels/slideLayout317.xml.rels" ContentType="application/vnd.openxmlformats-package.relationships+xml"/>
  <Override PartName="/ppt/slideLayouts/_rels/slideLayout322.xml.rels" ContentType="application/vnd.openxmlformats-package.relationships+xml"/>
  <Override PartName="/ppt/slideLayouts/_rels/slideLayout108.xml.rels" ContentType="application/vnd.openxmlformats-package.relationships+xml"/>
  <Override PartName="/ppt/slideLayouts/_rels/slideLayout191.xml.rels" ContentType="application/vnd.openxmlformats-package.relationships+xml"/>
  <Override PartName="/ppt/slideLayouts/_rels/slideLayout212.xml.rels" ContentType="application/vnd.openxmlformats-package.relationships+xml"/>
  <Override PartName="/ppt/slideLayouts/_rels/slideLayout277.xml.rels" ContentType="application/vnd.openxmlformats-package.relationships+xml"/>
  <Override PartName="/ppt/slideLayouts/_rels/slideLayout49.xml.rels" ContentType="application/vnd.openxmlformats-package.relationships+xml"/>
  <Override PartName="/ppt/slideLayouts/_rels/slideLayout54.xml.rels" ContentType="application/vnd.openxmlformats-package.relationships+xml"/>
  <Override PartName="/ppt/slideLayouts/_rels/slideLayout197.xml.rels" ContentType="application/vnd.openxmlformats-package.relationships+xml"/>
  <Override PartName="/ppt/slideLayouts/_rels/slideLayout218.xml.rels" ContentType="application/vnd.openxmlformats-package.relationships+xml"/>
  <Override PartName="/ppt/slideLayouts/_rels/slideLayout107.xml.rels" ContentType="application/vnd.openxmlformats-package.relationships+xml"/>
  <Override PartName="/ppt/slideLayouts/_rels/slideLayout211.xml.rels" ContentType="application/vnd.openxmlformats-package.relationships+xml"/>
  <Override PartName="/ppt/slideLayouts/_rels/slideLayout190.xml.rels" ContentType="application/vnd.openxmlformats-package.relationships+xml"/>
  <Override PartName="/ppt/slideLayouts/_rels/slideLayout6.xml.rels" ContentType="application/vnd.openxmlformats-package.relationships+xml"/>
  <Override PartName="/ppt/slideLayouts/_rels/slideLayout202.xml.rels" ContentType="application/vnd.openxmlformats-package.relationships+xml"/>
  <Override PartName="/ppt/slideLayouts/_rels/slideLayout176.xml.rels" ContentType="application/vnd.openxmlformats-package.relationships+xml"/>
  <Override PartName="/ppt/slideLayouts/_rels/slideLayout181.xml.rels" ContentType="application/vnd.openxmlformats-package.relationships+xml"/>
  <Override PartName="/ppt/slideLayouts/_rels/slideLayout305.xml.rels" ContentType="application/vnd.openxmlformats-package.relationships+xml"/>
  <Override PartName="/ppt/slideLayouts/_rels/slideLayout310.xml.rels" ContentType="application/vnd.openxmlformats-package.relationships+xml"/>
  <Override PartName="/ppt/slideLayouts/_rels/slideLayout284.xml.rels" ContentType="application/vnd.openxmlformats-package.relationships+xml"/>
  <Override PartName="/ppt/slideLayouts/_rels/slideLayout116.xml.rels" ContentType="application/vnd.openxmlformats-package.relationships+xml"/>
  <Override PartName="/ppt/slideLayouts/_rels/slideLayout121.xml.rels" ContentType="application/vnd.openxmlformats-package.relationships+xml"/>
  <Override PartName="/ppt/slideLayouts/_rels/slideLayout224.xml.rels" ContentType="application/vnd.openxmlformats-package.relationships+xml"/>
  <Override PartName="/ppt/slideLayouts/_rels/slideLayout119.xml.rels" ContentType="application/vnd.openxmlformats-package.relationships+xml"/>
  <Override PartName="/ppt/slideLayouts/_rels/slideLayout223.xml.rels" ContentType="application/vnd.openxmlformats-package.relationships+xml"/>
  <Override PartName="/ppt/slideLayouts/_rels/slideLayout180.xml.rels" ContentType="application/vnd.openxmlformats-package.relationships+xml"/>
  <Override PartName="/ppt/slideLayouts/_rels/slideLayout166.xml.rels" ContentType="application/vnd.openxmlformats-package.relationships+xml"/>
  <Override PartName="/ppt/slideLayouts/_rels/slideLayout171.xml.rels" ContentType="application/vnd.openxmlformats-package.relationships+xml"/>
  <Override PartName="/ppt/slideLayouts/_rels/slideLayout23.xml.rels" ContentType="application/vnd.openxmlformats-package.relationships+xml"/>
  <Override PartName="/ppt/slideLayouts/_rels/slideLayout124.xml.rels" ContentType="application/vnd.openxmlformats-package.relationships+xml"/>
  <Override PartName="/ppt/slideLayouts/_rels/slideLayout271.xml.rels" ContentType="application/vnd.openxmlformats-package.relationships+xml"/>
  <Override PartName="/ppt/slideLayouts/_rels/slideLayout167.xml.rels" ContentType="application/vnd.openxmlformats-package.relationships+xml"/>
  <Override PartName="/ppt/slideLayouts/_rels/slideLayout172.xml.rels" ContentType="application/vnd.openxmlformats-package.relationships+xml"/>
  <Override PartName="/ppt/slideLayouts/_rels/slideLayout24.xml.rels" ContentType="application/vnd.openxmlformats-package.relationships+xml"/>
  <Override PartName="/ppt/slideLayouts/_rels/slideLayout165.xml.rels" ContentType="application/vnd.openxmlformats-package.relationships+xml"/>
  <Override PartName="/ppt/slideLayouts/_rels/slideLayout170.xml.rels" ContentType="application/vnd.openxmlformats-package.relationships+xml"/>
  <Override PartName="/ppt/slideLayouts/_rels/slideLayout22.xml.rels" ContentType="application/vnd.openxmlformats-package.relationships+xml"/>
  <Override PartName="/ppt/slideLayouts/_rels/slideLayout131.xml.rels" ContentType="application/vnd.openxmlformats-package.relationships+xml"/>
  <Override PartName="/ppt/slideLayouts/_rels/slideLayout126.xml.rels" ContentType="application/vnd.openxmlformats-package.relationships+xml"/>
  <Override PartName="/ppt/slideLayouts/_rels/slideLayout169.xml.rels" ContentType="application/vnd.openxmlformats-package.relationships+xml"/>
  <Override PartName="/ppt/slideLayouts/_rels/slideLayout273.xml.rels" ContentType="application/vnd.openxmlformats-package.relationships+xml"/>
  <Override PartName="/ppt/slideLayouts/_rels/slideLayout137.xml.rels" ContentType="application/vnd.openxmlformats-package.relationships+xml"/>
  <Override PartName="/ppt/slideLayouts/_rels/slideLayout21.xml.rels" ContentType="application/vnd.openxmlformats-package.relationships+xml"/>
  <Override PartName="/ppt/slideLayouts/_rels/slideLayout125.xml.rels" ContentType="application/vnd.openxmlformats-package.relationships+xml"/>
  <Override PartName="/ppt/slideLayouts/_rels/slideLayout272.xml.rels" ContentType="application/vnd.openxmlformats-package.relationships+xml"/>
  <Override PartName="/ppt/slideLayouts/_rels/slideLayout274.xml.rels" ContentType="application/vnd.openxmlformats-package.relationships+xml"/>
  <Override PartName="/ppt/slideLayouts/_rels/slideLayout300.xml.rels" ContentType="application/vnd.openxmlformats-package.relationships+xml"/>
  <Override PartName="/ppt/slideLayouts/_rels/slideLayout253.xml.rels" ContentType="application/vnd.openxmlformats-package.relationships+xml"/>
  <Override PartName="/ppt/slideLayouts/_rels/slideLayout248.xml.rels" ContentType="application/vnd.openxmlformats-package.relationships+xml"/>
  <Override PartName="/ppt/slideLayouts/slideLayout257.xml" ContentType="application/vnd.openxmlformats-officedocument.presentationml.slideLayout+xml"/>
  <Override PartName="/ppt/slideLayouts/slideLayout84.xml" ContentType="application/vnd.openxmlformats-officedocument.presentationml.slideLayout+xml"/>
  <Override PartName="/ppt/slideLayouts/slideLayout256.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255.xml" ContentType="application/vnd.openxmlformats-officedocument.presentationml.slideLayout+xml"/>
  <Override PartName="/ppt/slideLayouts/slideLayout118.xml" ContentType="application/vnd.openxmlformats-officedocument.presentationml.slideLayout+xml"/>
  <Override PartName="/ppt/slideLayouts/slideLayout9.xml" ContentType="application/vnd.openxmlformats-officedocument.presentationml.slideLayout+xml"/>
  <Override PartName="/ppt/slideLayouts/slideLayout82.xml" ContentType="application/vnd.openxmlformats-officedocument.presentationml.slideLayout+xml"/>
  <Override PartName="/ppt/slideLayouts/slideLayout254.xml" ContentType="application/vnd.openxmlformats-officedocument.presentationml.slideLayout+xml"/>
  <Override PartName="/ppt/slideLayouts/slideLayout8.xml" ContentType="application/vnd.openxmlformats-officedocument.presentationml.slideLayout+xml"/>
  <Override PartName="/ppt/slideLayouts/slideLayout117.xml" ContentType="application/vnd.openxmlformats-officedocument.presentationml.slideLayout+xml"/>
  <Override PartName="/ppt/slideLayouts/slideLayout81.xml" ContentType="application/vnd.openxmlformats-officedocument.presentationml.slideLayout+xml"/>
  <Override PartName="/ppt/slideLayouts/slideLayout253.xml" ContentType="application/vnd.openxmlformats-officedocument.presentationml.slideLayout+xml"/>
  <Override PartName="/ppt/slideLayouts/slideLayout7.xml" ContentType="application/vnd.openxmlformats-officedocument.presentationml.slideLayout+xml"/>
  <Override PartName="/ppt/slideLayouts/slideLayout116.xml" ContentType="application/vnd.openxmlformats-officedocument.presentationml.slideLayout+xml"/>
  <Override PartName="/ppt/slideLayouts/slideLayout80.xml" ContentType="application/vnd.openxmlformats-officedocument.presentationml.slideLayout+xml"/>
  <Override PartName="/ppt/slideLayouts/slideLayout249.xml" ContentType="application/vnd.openxmlformats-officedocument.presentationml.slideLayout+xml"/>
  <Override PartName="/ppt/slideLayouts/slideLayout76.xml" ContentType="application/vnd.openxmlformats-officedocument.presentationml.slideLayout+xml"/>
  <Override PartName="/ppt/slideLayouts/slideLayout239.xml" ContentType="application/vnd.openxmlformats-officedocument.presentationml.slideLayout+xml"/>
  <Override PartName="/ppt/slideLayouts/slideLayout66.xml" ContentType="application/vnd.openxmlformats-officedocument.presentationml.slideLayout+xml"/>
  <Override PartName="/ppt/slideLayouts/slideLayout238.xml" ContentType="application/vnd.openxmlformats-officedocument.presentationml.slideLayout+xml"/>
  <Override PartName="/ppt/slideLayouts/slideLayout65.xml" ContentType="application/vnd.openxmlformats-officedocument.presentationml.slideLayout+xml"/>
  <Override PartName="/ppt/slideLayouts/slideLayout237.xml" ContentType="application/vnd.openxmlformats-officedocument.presentationml.slideLayout+xml"/>
  <Override PartName="/ppt/slideLayouts/slideLayout64.xml" ContentType="application/vnd.openxmlformats-officedocument.presentationml.slideLayout+xml"/>
  <Override PartName="/ppt/slideLayouts/slideLayout236.xml" ContentType="application/vnd.openxmlformats-officedocument.presentationml.slideLayout+xml"/>
  <Override PartName="/ppt/slideLayouts/slideLayout63.xml" ContentType="application/vnd.openxmlformats-officedocument.presentationml.slideLayout+xml"/>
  <Override PartName="/ppt/slideLayouts/slideLayout235.xml" ContentType="application/vnd.openxmlformats-officedocument.presentationml.slideLayout+xml"/>
  <Override PartName="/ppt/slideLayouts/slideLayout62.xml" ContentType="application/vnd.openxmlformats-officedocument.presentationml.slideLayout+xml"/>
  <Override PartName="/ppt/slideLayouts/slideLayout229.xml" ContentType="application/vnd.openxmlformats-officedocument.presentationml.slideLayout+xml"/>
  <Override PartName="/ppt/slideLayouts/slideLayout56.xml" ContentType="application/vnd.openxmlformats-officedocument.presentationml.slideLayout+xml"/>
  <Override PartName="/ppt/slideLayouts/slideLayout228.xml" ContentType="application/vnd.openxmlformats-officedocument.presentationml.slideLayout+xml"/>
  <Override PartName="/ppt/slideLayouts/slideLayout55.xml" ContentType="application/vnd.openxmlformats-officedocument.presentationml.slideLayout+xml"/>
  <Override PartName="/ppt/slideLayouts/slideLayout227.xml" ContentType="application/vnd.openxmlformats-officedocument.presentationml.slideLayout+xml"/>
  <Override PartName="/ppt/slideLayouts/slideLayout54.xml" ContentType="application/vnd.openxmlformats-officedocument.presentationml.slideLayout+xml"/>
  <Override PartName="/ppt/slideLayouts/slideLayout226.xml" ContentType="application/vnd.openxmlformats-officedocument.presentationml.slideLayout+xml"/>
  <Override PartName="/ppt/slideLayouts/slideLayout53.xml" ContentType="application/vnd.openxmlformats-officedocument.presentationml.slideLayout+xml"/>
  <Override PartName="/ppt/slideLayouts/slideLayout225.xml" ContentType="application/vnd.openxmlformats-officedocument.presentationml.slideLayout+xml"/>
  <Override PartName="/ppt/slideLayouts/slideLayout52.xml" ContentType="application/vnd.openxmlformats-officedocument.presentationml.slideLayout+xml"/>
  <Override PartName="/ppt/slideLayouts/slideLayout219.xml" ContentType="application/vnd.openxmlformats-officedocument.presentationml.slideLayout+xml"/>
  <Override PartName="/ppt/slideLayouts/slideLayout46.xml" ContentType="application/vnd.openxmlformats-officedocument.presentationml.slideLayout+xml"/>
  <Override PartName="/ppt/slideLayouts/slideLayout218.xml" ContentType="application/vnd.openxmlformats-officedocument.presentationml.slideLayout+xml"/>
  <Override PartName="/ppt/slideLayouts/slideLayout45.xml" ContentType="application/vnd.openxmlformats-officedocument.presentationml.slideLayout+xml"/>
  <Override PartName="/ppt/slideLayouts/slideLayout217.xml" ContentType="application/vnd.openxmlformats-officedocument.presentationml.slideLayout+xml"/>
  <Override PartName="/ppt/slideLayouts/slideLayout44.xml" ContentType="application/vnd.openxmlformats-officedocument.presentationml.slideLayout+xml"/>
  <Override PartName="/ppt/slideLayouts/slideLayout216.xml" ContentType="application/vnd.openxmlformats-officedocument.presentationml.slideLayout+xml"/>
  <Override PartName="/ppt/slideLayouts/slideLayout43.xml" ContentType="application/vnd.openxmlformats-officedocument.presentationml.slideLayout+xml"/>
  <Override PartName="/ppt/slideLayouts/slideLayout215.xml" ContentType="application/vnd.openxmlformats-officedocument.presentationml.slideLayout+xml"/>
  <Override PartName="/ppt/slideLayouts/slideLayout42.xml" ContentType="application/vnd.openxmlformats-officedocument.presentationml.slideLayout+xml"/>
  <Override PartName="/ppt/slideLayouts/slideLayout209.xml" ContentType="application/vnd.openxmlformats-officedocument.presentationml.slideLayout+xml"/>
  <Override PartName="/ppt/slideLayouts/slideLayout36.xml" ContentType="application/vnd.openxmlformats-officedocument.presentationml.slideLayout+xml"/>
  <Override PartName="/ppt/slideLayouts/slideLayout208.xml" ContentType="application/vnd.openxmlformats-officedocument.presentationml.slideLayout+xml"/>
  <Override PartName="/ppt/slideLayouts/slideLayout35.xml" ContentType="application/vnd.openxmlformats-officedocument.presentationml.slideLayout+xml"/>
  <Override PartName="/ppt/slideLayouts/slideLayout207.xml" ContentType="application/vnd.openxmlformats-officedocument.presentationml.slideLayout+xml"/>
  <Override PartName="/ppt/slideLayouts/slideLayout34.xml" ContentType="application/vnd.openxmlformats-officedocument.presentationml.slideLayout+xml"/>
  <Override PartName="/ppt/slideLayouts/slideLayout206.xml" ContentType="application/vnd.openxmlformats-officedocument.presentationml.slideLayout+xml"/>
  <Override PartName="/ppt/slideLayouts/slideLayout33.xml" ContentType="application/vnd.openxmlformats-officedocument.presentationml.slideLayout+xml"/>
  <Override PartName="/ppt/slideLayouts/slideLayout205.xml" ContentType="application/vnd.openxmlformats-officedocument.presentationml.slideLayout+xml"/>
  <Override PartName="/ppt/slideLayouts/slideLayout32.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189.xml" ContentType="application/vnd.openxmlformats-officedocument.presentationml.slideLayout+xml"/>
  <Override PartName="/ppt/slideLayouts/slideLayout188.xml" ContentType="application/vnd.openxmlformats-officedocument.presentationml.slideLayout+xml"/>
  <Override PartName="/ppt/slideLayouts/slideLayout179.xml" ContentType="application/vnd.openxmlformats-officedocument.presentationml.slideLayout+xml"/>
  <Override PartName="/ppt/slideLayouts/slideLayout178.xml" ContentType="application/vnd.openxmlformats-officedocument.presentationml.slideLayout+xml"/>
  <Override PartName="/ppt/slideLayouts/slideLayout169.xml" ContentType="application/vnd.openxmlformats-officedocument.presentationml.slideLayout+xml"/>
  <Override PartName="/ppt/slideLayouts/slideLayout168.xml" ContentType="application/vnd.openxmlformats-officedocument.presentationml.slideLayout+xml"/>
  <Override PartName="/ppt/slideLayouts/slideLayout167.xml" ContentType="application/vnd.openxmlformats-officedocument.presentationml.slideLayout+xml"/>
  <Override PartName="/ppt/slideLayouts/slideLayout166.xml" ContentType="application/vnd.openxmlformats-officedocument.presentationml.slideLayout+xml"/>
  <Override PartName="/ppt/slideLayouts/slideLayout165.xml" ContentType="application/vnd.openxmlformats-officedocument.presentationml.slideLayout+xml"/>
  <Override PartName="/ppt/slideLayouts/slideLayout164.xml" ContentType="application/vnd.openxmlformats-officedocument.presentationml.slideLayout+xml"/>
  <Override PartName="/ppt/slideLayouts/slideLayout163.xml" ContentType="application/vnd.openxmlformats-officedocument.presentationml.slideLayout+xml"/>
  <Override PartName="/ppt/slideLayouts/slideLayout329.xml" ContentType="application/vnd.openxmlformats-officedocument.presentationml.slideLayout+xml"/>
  <Override PartName="/ppt/slideLayouts/slideLayout162.xml" ContentType="application/vnd.openxmlformats-officedocument.presentationml.slideLayout+xml"/>
  <Override PartName="/ppt/slideLayouts/slideLayout328.xml" ContentType="application/vnd.openxmlformats-officedocument.presentationml.slideLayout+xml"/>
  <Override PartName="/ppt/slideLayouts/slideLayout161.xml" ContentType="application/vnd.openxmlformats-officedocument.presentationml.slideLayout+xml"/>
  <Override PartName="/ppt/slideLayouts/slideLayout160.xml" ContentType="application/vnd.openxmlformats-officedocument.presentationml.slideLayout+xml"/>
  <Override PartName="/ppt/slideLayouts/slideLayout159.xml" ContentType="application/vnd.openxmlformats-officedocument.presentationml.slideLayout+xml"/>
  <Override PartName="/ppt/slideLayouts/slideLayout296.xml" ContentType="application/vnd.openxmlformats-officedocument.presentationml.slideLayout+xml"/>
  <Override PartName="/ppt/slideLayouts/slideLayout334.xml" ContentType="application/vnd.openxmlformats-officedocument.presentationml.slideLayout+xml"/>
  <Override PartName="/ppt/slideLayouts/slideLayout158.xml" ContentType="application/vnd.openxmlformats-officedocument.presentationml.slideLayout+xml"/>
  <Override PartName="/ppt/slideLayouts/slideLayout295.xml" ContentType="application/vnd.openxmlformats-officedocument.presentationml.slideLayout+xml"/>
  <Override PartName="/ppt/slideLayouts/slideLayout333.xml" ContentType="application/vnd.openxmlformats-officedocument.presentationml.slideLayout+xml"/>
  <Override PartName="/ppt/slideLayouts/slideLayout157.xml" ContentType="application/vnd.openxmlformats-officedocument.presentationml.slideLayout+xml"/>
  <Override PartName="/ppt/slideLayouts/slideLayout294.xml" ContentType="application/vnd.openxmlformats-officedocument.presentationml.slideLayout+xml"/>
  <Override PartName="/ppt/slideLayouts/slideLayout332.xml" ContentType="application/vnd.openxmlformats-officedocument.presentationml.slideLayout+xml"/>
  <Override PartName="/ppt/slideLayouts/slideLayout156.xml" ContentType="application/vnd.openxmlformats-officedocument.presentationml.slideLayout+xml"/>
  <Override PartName="/ppt/slideLayouts/slideLayout293.xml" ContentType="application/vnd.openxmlformats-officedocument.presentationml.slideLayout+xml"/>
  <Override PartName="/ppt/slideLayouts/slideLayout331.xml" ContentType="application/vnd.openxmlformats-officedocument.presentationml.slideLayout+xml"/>
  <Override PartName="/ppt/slideLayouts/slideLayout187.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60.xml" ContentType="application/vnd.openxmlformats-officedocument.presentationml.slideLayout+xml"/>
  <Override PartName="/ppt/slideLayouts/slideLayout233.xml" ContentType="application/vnd.openxmlformats-officedocument.presentationml.slideLayout+xml"/>
  <Override PartName="/ppt/slideLayouts/slideLayout88.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175.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77.xml" ContentType="application/vnd.openxmlformats-officedocument.presentationml.slideLayout+xml"/>
  <Override PartName="/ppt/slideLayouts/slideLayout61.xml" ContentType="application/vnd.openxmlformats-officedocument.presentationml.slideLayout+xml"/>
  <Override PartName="/ppt/slideLayouts/slideLayout234.xml" ContentType="application/vnd.openxmlformats-officedocument.presentationml.slideLayout+xml"/>
  <Override PartName="/ppt/slideLayouts/slideLayout89.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230.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258.xml" ContentType="application/vnd.openxmlformats-officedocument.presentationml.slideLayout+xml"/>
  <Override PartName="/ppt/slideLayouts/slideLayout231.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259.xml" ContentType="application/vnd.openxmlformats-officedocument.presentationml.slideLayout+xml"/>
  <Override PartName="/ppt/slideLayouts/slideLayout232.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71.xml" ContentType="application/vnd.openxmlformats-officedocument.presentationml.slideLayout+xml"/>
  <Override PartName="/ppt/slideLayouts/slideLayout107.xml" ContentType="application/vnd.openxmlformats-officedocument.presentationml.slideLayout+xml"/>
  <Override PartName="/ppt/slideLayouts/slideLayout244.xml" ContentType="application/vnd.openxmlformats-officedocument.presentationml.slideLayout+xml"/>
  <Override PartName="/ppt/slideLayouts/slideLayout99.xml" ContentType="application/vnd.openxmlformats-officedocument.presentationml.slideLayout+xml"/>
  <Override PartName="/ppt/slideLayouts/slideLayout27.xml" ContentType="application/vnd.openxmlformats-officedocument.presentationml.slideLayout+xml"/>
  <Override PartName="/ppt/slideLayouts/slideLayout240.xml" ContentType="application/vnd.openxmlformats-officedocument.presentationml.slideLayout+xml"/>
  <Override PartName="/ppt/slideLayouts/slideLayout103.xml" ContentType="application/vnd.openxmlformats-officedocument.presentationml.slideLayout+xml"/>
  <Override PartName="/ppt/slideLayouts/slideLayout1.xml" ContentType="application/vnd.openxmlformats-officedocument.presentationml.slideLayout+xml"/>
  <Override PartName="/ppt/slideLayouts/slideLayout110.xml" ContentType="application/vnd.openxmlformats-officedocument.presentationml.slideLayout+xml"/>
  <Override PartName="/ppt/slideLayouts/slideLayout28.xml" ContentType="application/vnd.openxmlformats-officedocument.presentationml.slideLayout+xml"/>
  <Override PartName="/ppt/slideLayouts/slideLayout241.xml" ContentType="application/vnd.openxmlformats-officedocument.presentationml.slideLayout+xml"/>
  <Override PartName="/ppt/slideLayouts/slideLayout104.xml" ContentType="application/vnd.openxmlformats-officedocument.presentationml.slideLayout+xml"/>
  <Override PartName="/ppt/slideLayouts/slideLayout2.xml" ContentType="application/vnd.openxmlformats-officedocument.presentationml.slideLayout+xml"/>
  <Override PartName="/ppt/slideLayouts/slideLayout111.xml" ContentType="application/vnd.openxmlformats-officedocument.presentationml.slideLayout+xml"/>
  <Override PartName="/ppt/slideLayouts/slideLayout70.xml" ContentType="application/vnd.openxmlformats-officedocument.presentationml.slideLayout+xml"/>
  <Override PartName="/ppt/slideLayouts/slideLayout243.xml" ContentType="application/vnd.openxmlformats-officedocument.presentationml.slideLayout+xml"/>
  <Override PartName="/ppt/slideLayouts/slideLayout106.xml" ContentType="application/vnd.openxmlformats-officedocument.presentationml.slideLayout+xml"/>
  <Override PartName="/ppt/slideLayouts/slideLayout174.xml" ContentType="application/vnd.openxmlformats-officedocument.presentationml.slideLayout+xml"/>
  <Override PartName="/ppt/slideLayouts/slideLayout29.xml" ContentType="application/vnd.openxmlformats-officedocument.presentationml.slideLayout+xml"/>
  <Override PartName="/ppt/slideLayouts/slideLayout242.xml" ContentType="application/vnd.openxmlformats-officedocument.presentationml.slideLayout+xml"/>
  <Override PartName="/ppt/slideLayouts/slideLayout105.xml" ContentType="application/vnd.openxmlformats-officedocument.presentationml.slideLayout+xml"/>
  <Override PartName="/ppt/slideLayouts/slideLayout14.xml" ContentType="application/vnd.openxmlformats-officedocument.presentationml.slideLayout+xml"/>
  <Override PartName="/ppt/slideLayouts/slideLayout177.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91.xml" ContentType="application/vnd.openxmlformats-officedocument.presentationml.slideLayout+xml"/>
  <Override PartName="/ppt/slideLayouts/slideLayout132.xml" ContentType="application/vnd.openxmlformats-officedocument.presentationml.slideLayout+xml"/>
  <Override PartName="/ppt/slideLayouts/slideLayout192.xml" ContentType="application/vnd.openxmlformats-officedocument.presentationml.slideLayout+xml"/>
  <Override PartName="/ppt/slideLayouts/slideLayout345.xml" ContentType="application/vnd.openxmlformats-officedocument.presentationml.slideLayout+xml"/>
  <Override PartName="/ppt/slideLayouts/slideLayout152.xml" ContentType="application/vnd.openxmlformats-officedocument.presentationml.slideLayout+xml"/>
  <Override PartName="/ppt/slideLayouts/slideLayout3.xml" ContentType="application/vnd.openxmlformats-officedocument.presentationml.slideLayout+xml"/>
  <Override PartName="/ppt/slideLayouts/slideLayout112.xml" ContentType="application/vnd.openxmlformats-officedocument.presentationml.slideLayout+xml"/>
  <Override PartName="/ppt/slideLayouts/slideLayout94.xml" ContentType="application/vnd.openxmlformats-officedocument.presentationml.slideLayout+xml"/>
  <Override PartName="/ppt/slideLayouts/slideLayout267.xml" ContentType="application/vnd.openxmlformats-officedocument.presentationml.slideLayout+xml"/>
  <Override PartName="/ppt/slideLayouts/slideLayout305.xml" ContentType="application/vnd.openxmlformats-officedocument.presentationml.slideLayout+xml"/>
  <Override PartName="/ppt/slideLayouts/slideLayout344.xml" ContentType="application/vnd.openxmlformats-officedocument.presentationml.slideLayout+xml"/>
  <Override PartName="/ppt/slideLayouts/slideLayout151.xml" ContentType="application/vnd.openxmlformats-officedocument.presentationml.slideLayout+xml"/>
  <Override PartName="/ppt/slideLayouts/slideLayout343.xml" ContentType="application/vnd.openxmlformats-officedocument.presentationml.slideLayout+xml"/>
  <Override PartName="/ppt/slideLayouts/slideLayout150.xml" ContentType="application/vnd.openxmlformats-officedocument.presentationml.slideLayout+xml"/>
  <Override PartName="/ppt/slideLayouts/slideLayout172.xml" ContentType="application/vnd.openxmlformats-officedocument.presentationml.slideLayout+xml"/>
  <Override PartName="/ppt/slideLayouts/slideLayout338.xml" ContentType="application/vnd.openxmlformats-officedocument.presentationml.slideLayout+xml"/>
  <Override PartName="/ppt/slideLayouts/slideLayout342.xml" ContentType="application/vnd.openxmlformats-officedocument.presentationml.slideLayout+xml"/>
  <Override PartName="/ppt/slideLayouts/slideLayout124.xml" ContentType="application/vnd.openxmlformats-officedocument.presentationml.slideLayout+xml"/>
  <Override PartName="/ppt/slideLayouts/slideLayout261.xml" ContentType="application/vnd.openxmlformats-officedocument.presentationml.slideLayout+xml"/>
  <Override PartName="/ppt/slideLayouts/slideLayout48.xml" ContentType="application/vnd.openxmlformats-officedocument.presentationml.slideLayout+xml"/>
  <Override PartName="/ppt/slideLayouts/slideLayout319.xml" ContentType="application/vnd.openxmlformats-officedocument.presentationml.slideLayout+xml"/>
  <Override PartName="/ppt/slideLayouts/slideLayout194.xml" ContentType="application/vnd.openxmlformats-officedocument.presentationml.slideLayout+xml"/>
  <Override PartName="/ppt/slideLayouts/slideLayout281.xml" ContentType="application/vnd.openxmlformats-officedocument.presentationml.slideLayout+xml"/>
  <Override PartName="/ppt/slideLayouts/slideLayout144.xml" ContentType="application/vnd.openxmlformats-officedocument.presentationml.slideLayout+xml"/>
  <Override PartName="/ppt/slideLayouts/slideLayout341.xml" ContentType="application/vnd.openxmlformats-officedocument.presentationml.slideLayout+xml"/>
  <Override PartName="/ppt/slideLayouts/slideLayout123.xml" ContentType="application/vnd.openxmlformats-officedocument.presentationml.slideLayout+xml"/>
  <Override PartName="/ppt/slideLayouts/slideLayout260.xml" ContentType="application/vnd.openxmlformats-officedocument.presentationml.slideLayout+xml"/>
  <Override PartName="/ppt/slideLayouts/slideLayout47.xml" ContentType="application/vnd.openxmlformats-officedocument.presentationml.slideLayout+xml"/>
  <Override PartName="/ppt/slideLayouts/slideLayout280.xml" ContentType="application/vnd.openxmlformats-officedocument.presentationml.slideLayout+xml"/>
  <Override PartName="/ppt/slideLayouts/slideLayout143.xml" ContentType="application/vnd.openxmlformats-officedocument.presentationml.slideLayout+xml"/>
  <Override PartName="/ppt/slideLayouts/slideLayout340.xml" ContentType="application/vnd.openxmlformats-officedocument.presentationml.slideLayout+xml"/>
  <Override PartName="/ppt/slideLayouts/slideLayout142.xml" ContentType="application/vnd.openxmlformats-officedocument.presentationml.slideLayout+xml"/>
  <Override PartName="/ppt/slideLayouts/slideLayout121.xml" ContentType="application/vnd.openxmlformats-officedocument.presentationml.slideLayout+xml"/>
  <Override PartName="/ppt/slideLayouts/slideLayout170.xml" ContentType="application/vnd.openxmlformats-officedocument.presentationml.slideLayout+xml"/>
  <Override PartName="/ppt/slideLayouts/slideLayout336.xml" ContentType="application/vnd.openxmlformats-officedocument.presentationml.slideLayout+xml"/>
  <Override PartName="/ppt/slideLayouts/slideLayout298.xml" ContentType="application/vnd.openxmlformats-officedocument.presentationml.slideLayout+xml"/>
  <Override PartName="/ppt/slideLayouts/slideLayout318.xml" ContentType="application/vnd.openxmlformats-officedocument.presentationml.slideLayout+xml"/>
  <Override PartName="/ppt/slideLayouts/slideLayout193.xml" ContentType="application/vnd.openxmlformats-officedocument.presentationml.slideLayout+xml"/>
  <Override PartName="/ppt/slideLayouts/slideLayout327.xml" ContentType="application/vnd.openxmlformats-officedocument.presentationml.slideLayout+xml"/>
  <Override PartName="/ppt/slideLayouts/slideLayout289.xml" ContentType="application/vnd.openxmlformats-officedocument.presentationml.slideLayout+xml"/>
  <Override PartName="/ppt/slideLayouts/slideLayout335.xml" ContentType="application/vnd.openxmlformats-officedocument.presentationml.slideLayout+xml"/>
  <Override PartName="/ppt/slideLayouts/slideLayout297.xml" ContentType="application/vnd.openxmlformats-officedocument.presentationml.slideLayout+xml"/>
  <Override PartName="/ppt/slideLayouts/slideLayout288.xml" ContentType="application/vnd.openxmlformats-officedocument.presentationml.slideLayout+xml"/>
  <Override PartName="/ppt/slideLayouts/slideLayout326.xml" ContentType="application/vnd.openxmlformats-officedocument.presentationml.slideLayout+xml"/>
  <Override PartName="/ppt/slideLayouts/slideLayout190.xml" ContentType="application/vnd.openxmlformats-officedocument.presentationml.slideLayout+xml"/>
  <Override PartName="/ppt/slideLayouts/slideLayout122.xml" ContentType="application/vnd.openxmlformats-officedocument.presentationml.slideLayout+xml"/>
  <Override PartName="/ppt/slideLayouts/slideLayout120.xml" ContentType="application/vnd.openxmlformats-officedocument.presentationml.slideLayout+xml"/>
  <Override PartName="/ppt/slideLayouts/slideLayout96.xml" ContentType="application/vnd.openxmlformats-officedocument.presentationml.slideLayout+xml"/>
  <Override PartName="/ppt/slideLayouts/slideLayout269.xml" ContentType="application/vnd.openxmlformats-officedocument.presentationml.slideLayout+xml"/>
  <Override PartName="/ppt/slideLayouts/slideLayout307.xml" ContentType="application/vnd.openxmlformats-officedocument.presentationml.slideLayout+xml"/>
  <Override PartName="/ppt/slideLayouts/slideLayout348.xml" ContentType="application/vnd.openxmlformats-officedocument.presentationml.slideLayout+xml"/>
  <Override PartName="/ppt/slideLayouts/slideLayout182.xml" ContentType="application/vnd.openxmlformats-officedocument.presentationml.slideLayout+xml"/>
  <Override PartName="/ppt/slideLayouts/slideLayout316.xml" ContentType="application/vnd.openxmlformats-officedocument.presentationml.slideLayout+xml"/>
  <Override PartName="/ppt/slideLayouts/slideLayout278.xml" ContentType="application/vnd.openxmlformats-officedocument.presentationml.slideLayout+xml"/>
  <Override PartName="/ppt/slideLayouts/slideLayout325.xml" ContentType="application/vnd.openxmlformats-officedocument.presentationml.slideLayout+xml"/>
  <Override PartName="/ppt/slideLayouts/slideLayout287.xml" ContentType="application/vnd.openxmlformats-officedocument.presentationml.slideLayout+xml"/>
  <Override PartName="/ppt/slideLayouts/slideLayout291.xml" ContentType="application/vnd.openxmlformats-officedocument.presentationml.slideLayout+xml"/>
  <Override PartName="/ppt/slideLayouts/slideLayout154.xml" ContentType="application/vnd.openxmlformats-officedocument.presentationml.slideLayout+xml"/>
  <Override PartName="/ppt/slideLayouts/slideLayout95.xml" ContentType="application/vnd.openxmlformats-officedocument.presentationml.slideLayout+xml"/>
  <Override PartName="/ppt/slideLayouts/slideLayout268.xml" ContentType="application/vnd.openxmlformats-officedocument.presentationml.slideLayout+xml"/>
  <Override PartName="/ppt/slideLayouts/slideLayout306.xml" ContentType="application/vnd.openxmlformats-officedocument.presentationml.slideLayout+xml"/>
  <Override PartName="/ppt/slideLayouts/slideLayout347.xml" ContentType="application/vnd.openxmlformats-officedocument.presentationml.slideLayout+xml"/>
  <Override PartName="/ppt/slideLayouts/slideLayout181.xml" ContentType="application/vnd.openxmlformats-officedocument.presentationml.slideLayout+xml"/>
  <Override PartName="/ppt/slideLayouts/slideLayout315.xml" ContentType="application/vnd.openxmlformats-officedocument.presentationml.slideLayout+xml"/>
  <Override PartName="/ppt/slideLayouts/slideLayout277.xml" ContentType="application/vnd.openxmlformats-officedocument.presentationml.slideLayout+xml"/>
  <Override PartName="/ppt/slideLayouts/slideLayout180.xml" ContentType="application/vnd.openxmlformats-officedocument.presentationml.slideLayout+xml"/>
  <Override PartName="/ppt/slideLayouts/slideLayout346.xml" ContentType="application/vnd.openxmlformats-officedocument.presentationml.slideLayout+xml"/>
  <Override PartName="/ppt/slideLayouts/slideLayout290.xml" ContentType="application/vnd.openxmlformats-officedocument.presentationml.slideLayout+xml"/>
  <Override PartName="/ppt/slideLayouts/slideLayout153.xml" ContentType="application/vnd.openxmlformats-officedocument.presentationml.slideLayout+xml"/>
  <Override PartName="/ppt/slideLayouts/slideLayout13.xml" ContentType="application/vnd.openxmlformats-officedocument.presentationml.slideLayout+xml"/>
  <Override PartName="/ppt/slideLayouts/slideLayout176.xml" ContentType="application/vnd.openxmlformats-officedocument.presentationml.slideLayout+xml"/>
  <Override PartName="/ppt/slideLayouts/slideLayout100.xml" ContentType="application/vnd.openxmlformats-officedocument.presentationml.slideLayout+xml"/>
  <Override PartName="/ppt/slideLayouts/slideLayout173.xml" ContentType="application/vnd.openxmlformats-officedocument.presentationml.slideLayout+xml"/>
  <Override PartName="/ppt/slideLayouts/slideLayout339.xml" ContentType="application/vnd.openxmlformats-officedocument.presentationml.slideLayout+xml"/>
  <Override PartName="/ppt/slideLayouts/slideLayout171.xml" ContentType="application/vnd.openxmlformats-officedocument.presentationml.slideLayout+xml"/>
  <Override PartName="/ppt/slideLayouts/slideLayout337.xml" ContentType="application/vnd.openxmlformats-officedocument.presentationml.slideLayout+xml"/>
  <Override PartName="/ppt/slideLayouts/slideLayout299.xml" ContentType="application/vnd.openxmlformats-officedocument.presentationml.slideLayout+xml"/>
  <Override PartName="/ppt/slideLayouts/slideLayout12.xml" ContentType="application/vnd.openxmlformats-officedocument.presentationml.slideLayout+xml"/>
  <Override PartName="/ppt/slideLayouts/slideLayout98.xml" ContentType="application/vnd.openxmlformats-officedocument.presentationml.slideLayout+xml"/>
  <Override PartName="/ppt/slideLayouts/slideLayout309.xml" ContentType="application/vnd.openxmlformats-officedocument.presentationml.slideLayout+xml"/>
  <Override PartName="/ppt/slideLayouts/slideLayout184.xml" ContentType="application/vnd.openxmlformats-officedocument.presentationml.slideLayout+xml"/>
  <Override PartName="/ppt/slideLayouts/slideLayout317.xml" ContentType="application/vnd.openxmlformats-officedocument.presentationml.slideLayout+xml"/>
  <Override PartName="/ppt/slideLayouts/slideLayout279.xml" ContentType="application/vnd.openxmlformats-officedocument.presentationml.slideLayout+xml"/>
  <Override PartName="/ppt/slideLayouts/slideLayout97.xml" ContentType="application/vnd.openxmlformats-officedocument.presentationml.slideLayout+xml"/>
  <Override PartName="/ppt/slideLayouts/slideLayout308.xml" ContentType="application/vnd.openxmlformats-officedocument.presentationml.slideLayout+xml"/>
  <Override PartName="/ppt/slideLayouts/slideLayout183.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34.xml" ContentType="application/vnd.openxmlformats-officedocument.presentationml.slideLayout+xml"/>
  <Override PartName="/ppt/slideLayouts/slideLayout271.xml" ContentType="application/vnd.openxmlformats-officedocument.presentationml.slideLayout+xml"/>
  <Override PartName="/ppt/slideLayouts/slideLayout300.xml" ContentType="application/vnd.openxmlformats-officedocument.presentationml.slideLayout+xml"/>
  <Override PartName="/ppt/slideLayouts/slideLayout125.xml" ContentType="application/vnd.openxmlformats-officedocument.presentationml.slideLayout+xml"/>
  <Override PartName="/ppt/slideLayouts/slideLayout262.xml" ContentType="application/vnd.openxmlformats-officedocument.presentationml.slideLayout+xml"/>
  <Override PartName="/ppt/slideLayouts/slideLayout49.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202.xml" ContentType="application/vnd.openxmlformats-officedocument.presentationml.slideLayout+xml"/>
  <Override PartName="/ppt/slideLayouts/slideLayout133.xml" ContentType="application/vnd.openxmlformats-officedocument.presentationml.slideLayout+xml"/>
  <Override PartName="/ppt/slideLayouts/slideLayout270.xml" ContentType="application/vnd.openxmlformats-officedocument.presentationml.slideLayout+xml"/>
  <Override PartName="/ppt/slideLayouts/slideLayout195.xml" ContentType="application/vnd.openxmlformats-officedocument.presentationml.slideLayout+xml"/>
  <Override PartName="/ppt/slideLayouts/slideLayout22.xml" ContentType="application/vnd.openxmlformats-officedocument.presentationml.slideLayout+xml"/>
  <Override PartName="/ppt/slideLayouts/slideLayout126.xml" ContentType="application/vnd.openxmlformats-officedocument.presentationml.slideLayout+xml"/>
  <Override PartName="/ppt/slideLayouts/slideLayout301.xml" ContentType="application/vnd.openxmlformats-officedocument.presentationml.slideLayout+xml"/>
  <Override PartName="/ppt/slideLayouts/slideLayout90.xml" ContentType="application/vnd.openxmlformats-officedocument.presentationml.slideLayout+xml"/>
  <Override PartName="/ppt/slideLayouts/slideLayout263.xml" ContentType="application/vnd.openxmlformats-officedocument.presentationml.slideLayout+xml"/>
  <Override PartName="/ppt/slideLayouts/slideLayout59.xml" ContentType="application/vnd.openxmlformats-officedocument.presentationml.slideLayout+xml"/>
  <Override PartName="/ppt/slideLayouts/slideLayout23.xml" ContentType="application/vnd.openxmlformats-officedocument.presentationml.slideLayout+xml"/>
  <Override PartName="/ppt/slideLayouts/slideLayout127.xml" ContentType="application/vnd.openxmlformats-officedocument.presentationml.slideLayout+xml"/>
  <Override PartName="/ppt/slideLayouts/slideLayout91.xml" ContentType="application/vnd.openxmlformats-officedocument.presentationml.slideLayout+xml"/>
  <Override PartName="/ppt/slideLayouts/slideLayout302.xml" ContentType="application/vnd.openxmlformats-officedocument.presentationml.slideLayout+xml"/>
  <Override PartName="/ppt/slideLayouts/slideLayout264.xml" ContentType="application/vnd.openxmlformats-officedocument.presentationml.slideLayout+xml"/>
  <Override PartName="/ppt/slideLayouts/slideLayout24.xml" ContentType="application/vnd.openxmlformats-officedocument.presentationml.slideLayout+xml"/>
  <Override PartName="/ppt/slideLayouts/slideLayout10.xml" ContentType="application/vnd.openxmlformats-officedocument.presentationml.slideLayout+xml"/>
  <Override PartName="/ppt/slideLayouts/slideLayout75.xml" ContentType="application/vnd.openxmlformats-officedocument.presentationml.slideLayout+xml"/>
  <Override PartName="/ppt/slideLayouts/slideLayout248.xml" ContentType="application/vnd.openxmlformats-officedocument.presentationml.slideLayout+xml"/>
  <Override PartName="/ppt/slideLayouts/slideLayout11.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203.xml" ContentType="application/vnd.openxmlformats-officedocument.presentationml.slideLayout+xml"/>
  <Override PartName="/ppt/slideLayouts/slideLayout30.xml" ContentType="application/vnd.openxmlformats-officedocument.presentationml.slideLayout+xml"/>
  <Override PartName="/ppt/slideLayouts/slideLayout204.xml" ContentType="application/vnd.openxmlformats-officedocument.presentationml.slideLayout+xml"/>
  <Override PartName="/ppt/slideLayouts/slideLayout31.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113.xml" ContentType="application/vnd.openxmlformats-officedocument.presentationml.slideLayout+xml"/>
  <Override PartName="/ppt/slideLayouts/slideLayout250.xml" ContentType="application/vnd.openxmlformats-officedocument.presentationml.slideLayout+xml"/>
  <Override PartName="/ppt/slideLayouts/slideLayout38.xml" ContentType="application/vnd.openxmlformats-officedocument.presentationml.slideLayout+xml"/>
  <Override PartName="/ppt/slideLayouts/slideLayout5.xml" ContentType="application/vnd.openxmlformats-officedocument.presentationml.slideLayout+xml"/>
  <Override PartName="/ppt/slideLayouts/slideLayout114.xml" ContentType="application/vnd.openxmlformats-officedocument.presentationml.slideLayout+xml"/>
  <Override PartName="/ppt/slideLayouts/slideLayout251.xml" ContentType="application/vnd.openxmlformats-officedocument.presentationml.slideLayout+xml"/>
  <Override PartName="/ppt/slideLayouts/slideLayout39.xml" ContentType="application/vnd.openxmlformats-officedocument.presentationml.slideLayout+xml"/>
  <Override PartName="/ppt/slideLayouts/slideLayout213.xml" ContentType="application/vnd.openxmlformats-officedocument.presentationml.slideLayout+xml"/>
  <Override PartName="/ppt/slideLayouts/slideLayout40.xml" ContentType="application/vnd.openxmlformats-officedocument.presentationml.slideLayout+xml"/>
  <Override PartName="/ppt/slideLayouts/slideLayout214.xml" ContentType="application/vnd.openxmlformats-officedocument.presentationml.slideLayout+xml"/>
  <Override PartName="/ppt/slideLayouts/slideLayout41.xml" ContentType="application/vnd.openxmlformats-officedocument.presentationml.slideLayout+xml"/>
  <Override PartName="/ppt/slideLayouts/slideLayout115.xml" ContentType="application/vnd.openxmlformats-officedocument.presentationml.slideLayout+xml"/>
  <Override PartName="/ppt/slideLayouts/slideLayout252.xml" ContentType="application/vnd.openxmlformats-officedocument.presentationml.slideLayout+xml"/>
  <Override PartName="/ppt/slideLayouts/slideLayout6.xml" ContentType="application/vnd.openxmlformats-officedocument.presentationml.slideLayout+xml"/>
  <Override PartName="/ppt/slideLayouts/slideLayout108.xml" ContentType="application/vnd.openxmlformats-officedocument.presentationml.slideLayout+xml"/>
  <Override PartName="/ppt/slideLayouts/slideLayout245.xml" ContentType="application/vnd.openxmlformats-officedocument.presentationml.slideLayout+xml"/>
  <Override PartName="/ppt/slideLayouts/slideLayout72.xml" ContentType="application/vnd.openxmlformats-officedocument.presentationml.slideLayout+xml"/>
  <Override PartName="/ppt/slideLayouts/slideLayout109.xml" ContentType="application/vnd.openxmlformats-officedocument.presentationml.slideLayout+xml"/>
  <Override PartName="/ppt/slideLayouts/slideLayout73.xml" ContentType="application/vnd.openxmlformats-officedocument.presentationml.slideLayout+xml"/>
  <Override PartName="/ppt/slideLayouts/slideLayout246.xml" ContentType="application/vnd.openxmlformats-officedocument.presentationml.slideLayout+xml"/>
  <Override PartName="/ppt/slideLayouts/slideLayout74.xml" ContentType="application/vnd.openxmlformats-officedocument.presentationml.slideLayout+xml"/>
  <Override PartName="/ppt/slideLayouts/slideLayout247.xml" ContentType="application/vnd.openxmlformats-officedocument.presentationml.slideLayout+xml"/>
  <Override PartName="/ppt/slideLayouts/slideLayout223.xml" ContentType="application/vnd.openxmlformats-officedocument.presentationml.slideLayout+xml"/>
  <Override PartName="/ppt/slideLayouts/slideLayout50.xml" ContentType="application/vnd.openxmlformats-officedocument.presentationml.slideLayout+xml"/>
  <Override PartName="/ppt/slideLayouts/slideLayout224.xml" ContentType="application/vnd.openxmlformats-officedocument.presentationml.slideLayout+xml"/>
  <Override PartName="/ppt/slideLayouts/slideLayout51.xml" ContentType="application/vnd.openxmlformats-officedocument.presentationml.slideLayout+xml"/>
  <Override PartName="/ppt/slideLayouts/slideLayout201.xml" ContentType="application/vnd.openxmlformats-officedocument.presentationml.slideLayout+xml"/>
  <Override PartName="/ppt/slideLayouts/slideLayout303.xml" ContentType="application/vnd.openxmlformats-officedocument.presentationml.slideLayout+xml"/>
  <Override PartName="/ppt/slideLayouts/slideLayout92.xml" ContentType="application/vnd.openxmlformats-officedocument.presentationml.slideLayout+xml"/>
  <Override PartName="/ppt/slideLayouts/slideLayout265.xml" ContentType="application/vnd.openxmlformats-officedocument.presentationml.slideLayout+xml"/>
  <Override PartName="/ppt/slideLayouts/slideLayout128.xml" ContentType="application/vnd.openxmlformats-officedocument.presentationml.slideLayout+xml"/>
  <Override PartName="/ppt/slideLayouts/slideLayout196.xml" ContentType="application/vnd.openxmlformats-officedocument.presentationml.slideLayout+xml"/>
  <Override PartName="/ppt/slideLayouts/slideLayout93.xml" ContentType="application/vnd.openxmlformats-officedocument.presentationml.slideLayout+xml"/>
  <Override PartName="/ppt/slideLayouts/slideLayout304.xml" ContentType="application/vnd.openxmlformats-officedocument.presentationml.slideLayout+xml"/>
  <Override PartName="/ppt/slideLayouts/slideLayout266.xml" ContentType="application/vnd.openxmlformats-officedocument.presentationml.slideLayout+xml"/>
  <Override PartName="/ppt/slideLayouts/slideLayout129.xml" ContentType="application/vnd.openxmlformats-officedocument.presentationml.slideLayout+xml"/>
  <Override PartName="/ppt/slideLayouts/slideLayout19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272.xml" ContentType="application/vnd.openxmlformats-officedocument.presentationml.slideLayout+xml"/>
  <Override PartName="/ppt/slideLayouts/slideLayout310.xml" ContentType="application/vnd.openxmlformats-officedocument.presentationml.slideLayout+xml"/>
  <Override PartName="/ppt/slideLayouts/slideLayout135.xml" ContentType="application/vnd.openxmlformats-officedocument.presentationml.slideLayout+xml"/>
  <Override PartName="/ppt/slideLayouts/slideLayout311.xml" ContentType="application/vnd.openxmlformats-officedocument.presentationml.slideLayout+xml"/>
  <Override PartName="/ppt/slideLayouts/slideLayout273.xml" ContentType="application/vnd.openxmlformats-officedocument.presentationml.slideLayout+xml"/>
  <Override PartName="/ppt/slideLayouts/slideLayout136.xml" ContentType="application/vnd.openxmlformats-officedocument.presentationml.slideLayout+xml"/>
  <Override PartName="/ppt/slideLayouts/slideLayout312.xml" ContentType="application/vnd.openxmlformats-officedocument.presentationml.slideLayout+xml"/>
  <Override PartName="/ppt/slideLayouts/slideLayout274.xml" ContentType="application/vnd.openxmlformats-officedocument.presentationml.slideLayout+xml"/>
  <Override PartName="/ppt/slideLayouts/slideLayout137.xml" ContentType="application/vnd.openxmlformats-officedocument.presentationml.slideLayout+xml"/>
  <Override PartName="/ppt/slideLayouts/slideLayout313.xml" ContentType="application/vnd.openxmlformats-officedocument.presentationml.slideLayout+xml"/>
  <Override PartName="/ppt/slideLayouts/slideLayout275.xml" ContentType="application/vnd.openxmlformats-officedocument.presentationml.slideLayout+xml"/>
  <Override PartName="/ppt/slideLayouts/slideLayout138.xml" ContentType="application/vnd.openxmlformats-officedocument.presentationml.slideLayout+xml"/>
  <Override PartName="/ppt/slideLayouts/slideLayout314.xml" ContentType="application/vnd.openxmlformats-officedocument.presentationml.slideLayout+xml"/>
  <Override PartName="/ppt/slideLayouts/slideLayout276.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282.xml" ContentType="application/vnd.openxmlformats-officedocument.presentationml.slideLayout+xml"/>
  <Override PartName="/ppt/slideLayouts/slideLayout145.xml" ContentType="application/vnd.openxmlformats-officedocument.presentationml.slideLayout+xml"/>
  <Override PartName="/ppt/slideLayouts/slideLayout320.xml" ContentType="application/vnd.openxmlformats-officedocument.presentationml.slideLayout+xml"/>
  <Override PartName="/ppt/slideLayouts/slideLayout146.xml" ContentType="application/vnd.openxmlformats-officedocument.presentationml.slideLayout+xml"/>
  <Override PartName="/ppt/slideLayouts/slideLayout321.xml" ContentType="application/vnd.openxmlformats-officedocument.presentationml.slideLayout+xml"/>
  <Override PartName="/ppt/slideLayouts/slideLayout283.xml" ContentType="application/vnd.openxmlformats-officedocument.presentationml.slideLayout+xml"/>
  <Override PartName="/ppt/slideLayouts/slideLayout322.xml" ContentType="application/vnd.openxmlformats-officedocument.presentationml.slideLayout+xml"/>
  <Override PartName="/ppt/slideLayouts/slideLayout284.xml" ContentType="application/vnd.openxmlformats-officedocument.presentationml.slideLayout+xml"/>
  <Override PartName="/ppt/slideLayouts/slideLayout147.xml" ContentType="application/vnd.openxmlformats-officedocument.presentationml.slideLayout+xml"/>
  <Override PartName="/ppt/slideLayouts/slideLayout323.xml" ContentType="application/vnd.openxmlformats-officedocument.presentationml.slideLayout+xml"/>
  <Override PartName="/ppt/slideLayouts/slideLayout285.xml" ContentType="application/vnd.openxmlformats-officedocument.presentationml.slideLayout+xml"/>
  <Override PartName="/ppt/slideLayouts/slideLayout148.xml" ContentType="application/vnd.openxmlformats-officedocument.presentationml.slideLayout+xml"/>
  <Override PartName="/ppt/slideLayouts/slideLayout324.xml" ContentType="application/vnd.openxmlformats-officedocument.presentationml.slideLayout+xml"/>
  <Override PartName="/ppt/slideLayouts/slideLayout286.xml" ContentType="application/vnd.openxmlformats-officedocument.presentationml.slideLayout+xml"/>
  <Override PartName="/ppt/slideLayouts/slideLayout149.xml" ContentType="application/vnd.openxmlformats-officedocument.presentationml.slideLayout+xml"/>
  <Override PartName="/ppt/slideLayouts/slideLayout155.xml" ContentType="application/vnd.openxmlformats-officedocument.presentationml.slideLayout+xml"/>
  <Override PartName="/ppt/slideLayouts/slideLayout292.xml" ContentType="application/vnd.openxmlformats-officedocument.presentationml.slideLayout+xml"/>
  <Override PartName="/ppt/slideLayouts/slideLayout330.xml" ContentType="application/vnd.openxmlformats-officedocument.presentationml.slideLayout+xml"/>
  <Override PartName="/ppt/media/image58.jpeg" ContentType="image/jpeg"/>
  <Override PartName="/ppt/media/image53.png" ContentType="image/png"/>
  <Override PartName="/ppt/media/image56.jpeg" ContentType="image/jpeg"/>
  <Override PartName="/ppt/media/image52.png" ContentType="image/png"/>
  <Override PartName="/ppt/media/image95.jpeg" ContentType="image/jpeg"/>
  <Override PartName="/ppt/media/image51.png" ContentType="image/png"/>
  <Override PartName="/ppt/media/image50.png" ContentType="image/png"/>
  <Override PartName="/ppt/media/image47.jpeg" ContentType="image/jpeg"/>
  <Override PartName="/ppt/media/image65.gif" ContentType="image/gif"/>
  <Override PartName="/ppt/media/image46.wmf" ContentType="image/x-wmf"/>
  <Override PartName="/ppt/media/image69.jpeg" ContentType="image/jpeg"/>
  <Override PartName="/ppt/media/image45.png" ContentType="image/png"/>
  <Override PartName="/ppt/media/image44.png" ContentType="image/png"/>
  <Override PartName="/ppt/media/image75.jpeg" ContentType="image/jpeg"/>
  <Override PartName="/ppt/media/image43.png" ContentType="image/png"/>
  <Override PartName="/ppt/media/image55.jpeg" ContentType="image/jpeg"/>
  <Override PartName="/ppt/media/image42.png" ContentType="image/png"/>
  <Override PartName="/ppt/media/image94.jpeg" ContentType="image/jpeg"/>
  <Override PartName="/ppt/media/image37.jpeg" ContentType="image/jpeg"/>
  <Override PartName="/ppt/media/image20.png" ContentType="image/png"/>
  <Override PartName="/ppt/media/image30.png" ContentType="image/png"/>
  <Override PartName="/ppt/media/image9.png" ContentType="image/png"/>
  <Override PartName="/ppt/media/image13.png" ContentType="image/png"/>
  <Override PartName="/ppt/media/image1.png" ContentType="image/png"/>
  <Override PartName="/ppt/media/image39.jpeg" ContentType="image/jpeg"/>
  <Override PartName="/ppt/media/image5.png" ContentType="image/png"/>
  <Override PartName="/ppt/media/image17.png" ContentType="image/png"/>
  <Override PartName="/ppt/media/image98.jpeg" ContentType="image/jpeg"/>
  <Override PartName="/ppt/media/image8.png" ContentType="image/png"/>
  <Override PartName="/ppt/media/image82.jpeg" ContentType="image/jpeg"/>
  <Override PartName="/ppt/media/image85.png" ContentType="image/png"/>
  <Override PartName="/ppt/media/image102.jpeg" ContentType="image/jpeg"/>
  <Override PartName="/ppt/media/image54.png" ContentType="image/png"/>
  <Override PartName="/ppt/media/image76.jpeg" ContentType="image/jpeg"/>
  <Override PartName="/ppt/media/image41.jpeg" ContentType="image/jpeg"/>
  <Override PartName="/ppt/media/image66.png" ContentType="image/png"/>
  <Override PartName="/ppt/media/image14.jpeg" ContentType="image/jpeg"/>
  <Override PartName="/ppt/media/image49.png" ContentType="image/png"/>
  <Override PartName="/ppt/media/image12.png" ContentType="image/png"/>
  <Override PartName="/ppt/media/image40.wmf" ContentType="image/x-wmf"/>
  <Override PartName="/ppt/media/image6.png" ContentType="image/png"/>
  <Override PartName="/ppt/media/image18.png" ContentType="image/png"/>
  <Override PartName="/ppt/media/image83.png" ContentType="image/png"/>
  <Override PartName="/ppt/media/image7.png" ContentType="image/png"/>
  <Override PartName="/ppt/media/image19.png" ContentType="image/png"/>
  <Override PartName="/ppt/media/image79.jpeg" ContentType="image/jpeg"/>
  <Override PartName="/ppt/media/image84.png" ContentType="image/png"/>
  <Override PartName="/ppt/media/image87.jpeg" ContentType="image/jpeg"/>
  <Override PartName="/ppt/media/image23.png" ContentType="image/png"/>
  <Override PartName="/ppt/media/image60.jpeg" ContentType="image/jpeg"/>
  <Override PartName="/ppt/media/image64.png" ContentType="image/png"/>
  <Override PartName="/ppt/media/image77.jpeg" ContentType="image/jpeg"/>
  <Override PartName="/ppt/media/image26.png" ContentType="image/png"/>
  <Override PartName="/ppt/media/image36.png" ContentType="image/png"/>
  <Override PartName="/ppt/media/image67.jpeg" ContentType="image/jpeg"/>
  <Override PartName="/ppt/media/image59.png" ContentType="image/png"/>
  <Override PartName="/ppt/media/image22.png" ContentType="image/png"/>
  <Override PartName="/ppt/media/image68.jpeg" ContentType="image/jpeg"/>
  <Override PartName="/ppt/media/image31.png" ContentType="image/png"/>
  <Override PartName="/ppt/media/image71.jpeg" ContentType="image/jpeg"/>
  <Override PartName="/ppt/media/image105.jpeg" ContentType="image/jpeg"/>
  <Override PartName="/ppt/media/image89.jpeg" ContentType="image/jpeg"/>
  <Override PartName="/ppt/media/image104.jpeg" ContentType="image/jpeg"/>
  <Override PartName="/ppt/media/image78.jpeg" ContentType="image/jpeg"/>
  <Override PartName="/ppt/media/image61.jpeg" ContentType="image/jpeg"/>
  <Override PartName="/ppt/media/image106.jpeg" ContentType="image/jpeg"/>
  <Override PartName="/ppt/media/image86.jpeg" ContentType="image/jpeg"/>
  <Override PartName="/ppt/media/image62.png" ContentType="image/png"/>
  <Override PartName="/ppt/media/image96.jpeg" ContentType="image/jpeg"/>
  <Override PartName="/ppt/media/image103.jpeg" ContentType="image/jpeg"/>
  <Override PartName="/ppt/media/image91.jpeg" ContentType="image/jpeg"/>
  <Override PartName="/ppt/media/image28.png" ContentType="image/png"/>
  <Override PartName="/ppt/media/image90.jpeg" ContentType="image/jpeg"/>
  <Override PartName="/ppt/media/image81.jpeg" ContentType="image/jpeg"/>
  <Override PartName="/ppt/media/image101.jpeg" ContentType="image/jpeg"/>
  <Override PartName="/ppt/media/image88.jpeg" ContentType="image/jpeg"/>
  <Override PartName="/ppt/media/image70.jpeg" ContentType="image/jpeg"/>
  <Override PartName="/ppt/media/image73.tif" ContentType="image/tiff"/>
  <Override PartName="/ppt/media/image35.png" ContentType="image/png"/>
  <Override PartName="/ppt/media/image80.jpeg" ContentType="image/jpeg"/>
  <Override PartName="/ppt/media/image100.jpeg" ContentType="image/jpeg"/>
  <Override PartName="/ppt/media/image21.jpeg" ContentType="image/jpeg"/>
  <Override PartName="/ppt/media/image63.jpeg" ContentType="image/jpeg"/>
  <Override PartName="/ppt/media/image29.png" ContentType="image/png"/>
  <Override PartName="/ppt/media/image57.png" ContentType="image/png"/>
  <Override PartName="/ppt/media/image24.png" ContentType="image/png"/>
  <Override PartName="/ppt/media/image25.png" ContentType="image/png"/>
  <Override PartName="/ppt/media/image2.png" ContentType="image/png"/>
  <Override PartName="/ppt/media/image32.png" ContentType="image/png"/>
  <Override PartName="/ppt/media/image93.jpeg" ContentType="image/jpeg"/>
  <Override PartName="/ppt/media/image92.jpeg" ContentType="image/jpeg"/>
  <Override PartName="/ppt/media/image15.png" ContentType="image/png"/>
  <Override PartName="/ppt/media/image3.png" ContentType="image/png"/>
  <Override PartName="/ppt/media/image33.png" ContentType="image/png"/>
  <Override PartName="/ppt/media/image99.jpeg" ContentType="image/jpeg"/>
  <Override PartName="/ppt/media/image27.png" ContentType="image/png"/>
  <Override PartName="/ppt/media/image4.png" ContentType="image/png"/>
  <Override PartName="/ppt/media/image16.png" ContentType="image/png"/>
  <Override PartName="/ppt/media/image34.png" ContentType="image/png"/>
  <Override PartName="/ppt/media/image74.jpeg" ContentType="image/jpeg"/>
  <Override PartName="/ppt/media/image38.jpeg" ContentType="image/jpeg"/>
  <Override PartName="/ppt/media/image97.jpeg" ContentType="image/jpeg"/>
  <Override PartName="/ppt/media/image72.png" ContentType="image/png"/>
  <Override PartName="/ppt/media/image10.png" ContentType="image/png"/>
  <Override PartName="/ppt/media/image11.png" ContentType="image/png"/>
  <Override PartName="/ppt/media/image4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41.xml.rels" ContentType="application/vnd.openxmlformats-package.relationships+xml"/>
  <Override PartName="/ppt/slides/_rels/slide56.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6.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 id="2147484012" r:id="rId30"/>
  </p:sldMasterIdLst>
  <p:notesMasterIdLst>
    <p:notesMasterId r:id="rId31"/>
  </p:notes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291" r:id="rId67"/>
    <p:sldId id="292" r:id="rId68"/>
    <p:sldId id="293" r:id="rId69"/>
    <p:sldId id="294" r:id="rId70"/>
    <p:sldId id="295" r:id="rId71"/>
    <p:sldId id="296" r:id="rId72"/>
    <p:sldId id="297" r:id="rId73"/>
    <p:sldId id="298" r:id="rId74"/>
    <p:sldId id="299" r:id="rId75"/>
    <p:sldId id="300" r:id="rId76"/>
    <p:sldId id="301" r:id="rId77"/>
    <p:sldId id="302" r:id="rId78"/>
    <p:sldId id="303" r:id="rId79"/>
    <p:sldId id="304" r:id="rId80"/>
    <p:sldId id="305" r:id="rId81"/>
    <p:sldId id="306" r:id="rId82"/>
    <p:sldId id="307" r:id="rId83"/>
    <p:sldId id="308" r:id="rId84"/>
    <p:sldId id="309" r:id="rId85"/>
    <p:sldId id="310" r:id="rId86"/>
    <p:sldId id="311" r:id="rId87"/>
  </p:sldIdLst>
  <p:sldSz cx="9144000" cy="6858000"/>
  <p:notesSz cx="6669087" cy="97536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notesMaster" Target="notesMasters/notesMaster1.xml"/><Relationship Id="rId32" Type="http://schemas.openxmlformats.org/officeDocument/2006/relationships/slide" Target="slides/slide1.xml"/><Relationship Id="rId33" Type="http://schemas.openxmlformats.org/officeDocument/2006/relationships/slide" Target="slides/slide2.xml"/><Relationship Id="rId34" Type="http://schemas.openxmlformats.org/officeDocument/2006/relationships/slide" Target="slides/slide3.xml"/><Relationship Id="rId35" Type="http://schemas.openxmlformats.org/officeDocument/2006/relationships/slide" Target="slides/slide4.xml"/><Relationship Id="rId36" Type="http://schemas.openxmlformats.org/officeDocument/2006/relationships/slide" Target="slides/slide5.xml"/><Relationship Id="rId37" Type="http://schemas.openxmlformats.org/officeDocument/2006/relationships/slide" Target="slides/slide6.xml"/><Relationship Id="rId38" Type="http://schemas.openxmlformats.org/officeDocument/2006/relationships/slide" Target="slides/slide7.xml"/><Relationship Id="rId39" Type="http://schemas.openxmlformats.org/officeDocument/2006/relationships/slide" Target="slides/slide8.xml"/><Relationship Id="rId40" Type="http://schemas.openxmlformats.org/officeDocument/2006/relationships/slide" Target="slides/slide9.xml"/><Relationship Id="rId41" Type="http://schemas.openxmlformats.org/officeDocument/2006/relationships/slide" Target="slides/slide10.xml"/><Relationship Id="rId42" Type="http://schemas.openxmlformats.org/officeDocument/2006/relationships/slide" Target="slides/slide11.xml"/><Relationship Id="rId43" Type="http://schemas.openxmlformats.org/officeDocument/2006/relationships/slide" Target="slides/slide12.xml"/><Relationship Id="rId44" Type="http://schemas.openxmlformats.org/officeDocument/2006/relationships/slide" Target="slides/slide13.xml"/><Relationship Id="rId45" Type="http://schemas.openxmlformats.org/officeDocument/2006/relationships/slide" Target="slides/slide14.xml"/><Relationship Id="rId46" Type="http://schemas.openxmlformats.org/officeDocument/2006/relationships/slide" Target="slides/slide15.xml"/><Relationship Id="rId47" Type="http://schemas.openxmlformats.org/officeDocument/2006/relationships/slide" Target="slides/slide16.xml"/><Relationship Id="rId48" Type="http://schemas.openxmlformats.org/officeDocument/2006/relationships/slide" Target="slides/slide17.xml"/><Relationship Id="rId49" Type="http://schemas.openxmlformats.org/officeDocument/2006/relationships/slide" Target="slides/slide18.xml"/><Relationship Id="rId50" Type="http://schemas.openxmlformats.org/officeDocument/2006/relationships/slide" Target="slides/slide19.xml"/><Relationship Id="rId51" Type="http://schemas.openxmlformats.org/officeDocument/2006/relationships/slide" Target="slides/slide20.xml"/><Relationship Id="rId52" Type="http://schemas.openxmlformats.org/officeDocument/2006/relationships/slide" Target="slides/slide21.xml"/><Relationship Id="rId53" Type="http://schemas.openxmlformats.org/officeDocument/2006/relationships/slide" Target="slides/slide22.xml"/><Relationship Id="rId54" Type="http://schemas.openxmlformats.org/officeDocument/2006/relationships/slide" Target="slides/slide23.xml"/><Relationship Id="rId55" Type="http://schemas.openxmlformats.org/officeDocument/2006/relationships/slide" Target="slides/slide24.xml"/><Relationship Id="rId56" Type="http://schemas.openxmlformats.org/officeDocument/2006/relationships/slide" Target="slides/slide25.xml"/><Relationship Id="rId57" Type="http://schemas.openxmlformats.org/officeDocument/2006/relationships/slide" Target="slides/slide26.xml"/><Relationship Id="rId58" Type="http://schemas.openxmlformats.org/officeDocument/2006/relationships/slide" Target="slides/slide27.xml"/><Relationship Id="rId59" Type="http://schemas.openxmlformats.org/officeDocument/2006/relationships/slide" Target="slides/slide28.xml"/><Relationship Id="rId60" Type="http://schemas.openxmlformats.org/officeDocument/2006/relationships/slide" Target="slides/slide29.xml"/><Relationship Id="rId61" Type="http://schemas.openxmlformats.org/officeDocument/2006/relationships/slide" Target="slides/slide30.xml"/><Relationship Id="rId62" Type="http://schemas.openxmlformats.org/officeDocument/2006/relationships/slide" Target="slides/slide31.xml"/><Relationship Id="rId63" Type="http://schemas.openxmlformats.org/officeDocument/2006/relationships/slide" Target="slides/slide32.xml"/><Relationship Id="rId64" Type="http://schemas.openxmlformats.org/officeDocument/2006/relationships/slide" Target="slides/slide33.xml"/><Relationship Id="rId65" Type="http://schemas.openxmlformats.org/officeDocument/2006/relationships/slide" Target="slides/slide34.xml"/><Relationship Id="rId66" Type="http://schemas.openxmlformats.org/officeDocument/2006/relationships/slide" Target="slides/slide35.xml"/><Relationship Id="rId67" Type="http://schemas.openxmlformats.org/officeDocument/2006/relationships/slide" Target="slides/slide36.xml"/><Relationship Id="rId68" Type="http://schemas.openxmlformats.org/officeDocument/2006/relationships/slide" Target="slides/slide37.xml"/><Relationship Id="rId69" Type="http://schemas.openxmlformats.org/officeDocument/2006/relationships/slide" Target="slides/slide38.xml"/><Relationship Id="rId70" Type="http://schemas.openxmlformats.org/officeDocument/2006/relationships/slide" Target="slides/slide39.xml"/><Relationship Id="rId71" Type="http://schemas.openxmlformats.org/officeDocument/2006/relationships/slide" Target="slides/slide40.xml"/><Relationship Id="rId72" Type="http://schemas.openxmlformats.org/officeDocument/2006/relationships/slide" Target="slides/slide41.xml"/><Relationship Id="rId73" Type="http://schemas.openxmlformats.org/officeDocument/2006/relationships/slide" Target="slides/slide42.xml"/><Relationship Id="rId74" Type="http://schemas.openxmlformats.org/officeDocument/2006/relationships/slide" Target="slides/slide43.xml"/><Relationship Id="rId75" Type="http://schemas.openxmlformats.org/officeDocument/2006/relationships/slide" Target="slides/slide44.xml"/><Relationship Id="rId76" Type="http://schemas.openxmlformats.org/officeDocument/2006/relationships/slide" Target="slides/slide45.xml"/><Relationship Id="rId77" Type="http://schemas.openxmlformats.org/officeDocument/2006/relationships/slide" Target="slides/slide46.xml"/><Relationship Id="rId78" Type="http://schemas.openxmlformats.org/officeDocument/2006/relationships/slide" Target="slides/slide47.xml"/><Relationship Id="rId79" Type="http://schemas.openxmlformats.org/officeDocument/2006/relationships/slide" Target="slides/slide48.xml"/><Relationship Id="rId80" Type="http://schemas.openxmlformats.org/officeDocument/2006/relationships/slide" Target="slides/slide49.xml"/><Relationship Id="rId81" Type="http://schemas.openxmlformats.org/officeDocument/2006/relationships/slide" Target="slides/slide50.xml"/><Relationship Id="rId82" Type="http://schemas.openxmlformats.org/officeDocument/2006/relationships/slide" Target="slides/slide51.xml"/><Relationship Id="rId83" Type="http://schemas.openxmlformats.org/officeDocument/2006/relationships/slide" Target="slides/slide52.xml"/><Relationship Id="rId84" Type="http://schemas.openxmlformats.org/officeDocument/2006/relationships/slide" Target="slides/slide53.xml"/><Relationship Id="rId85" Type="http://schemas.openxmlformats.org/officeDocument/2006/relationships/slide" Target="slides/slide54.xml"/><Relationship Id="rId86" Type="http://schemas.openxmlformats.org/officeDocument/2006/relationships/slide" Target="slides/slide55.xml"/><Relationship Id="rId87" Type="http://schemas.openxmlformats.org/officeDocument/2006/relationships/slide" Target="slides/slide56.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FF8F88-7DE0-0A4D-A70E-6DD27E4F479B}"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DA18EB68-FB28-8241-8AF3-BD12771CC814}">
      <dgm:prSet phldrT="[Text]"/>
      <dgm:spPr/>
      <dgm:t>
        <a:bodyPr/>
        <a:lstStyle/>
        <a:p>
          <a:r>
            <a:rPr lang="en-US"/>
            <a:t>ER</a:t>
          </a:r>
        </a:p>
      </dgm:t>
    </dgm:pt>
    <dgm:pt modelId="{5FFF1CD7-4E52-EC42-B6CB-A95F969DBC78}" type="parTrans" cxnId="{44A335DD-38E9-A64D-B6F7-9D89E16C7C2A}">
      <dgm:prSet/>
      <dgm:spPr/>
      <dgm:t>
        <a:bodyPr/>
        <a:lstStyle/>
        <a:p>
          <a:endParaRPr lang="en-US"/>
        </a:p>
      </dgm:t>
    </dgm:pt>
    <dgm:pt modelId="{99FF5FB7-D006-2248-885F-0281C51A95E5}" type="sibTrans" cxnId="{44A335DD-38E9-A64D-B6F7-9D89E16C7C2A}">
      <dgm:prSet/>
      <dgm:spPr/>
      <dgm:t>
        <a:bodyPr/>
        <a:lstStyle/>
        <a:p>
          <a:endParaRPr lang="en-US"/>
        </a:p>
      </dgm:t>
    </dgm:pt>
    <dgm:pt modelId="{7D5A8946-1C3B-484F-BA46-AC1EFC19D4C9}" type="asst">
      <dgm:prSet phldrT="[Text]"/>
      <dgm:spPr/>
      <dgm:t>
        <a:bodyPr/>
        <a:lstStyle/>
        <a:p>
          <a:r>
            <a:rPr lang="en-US"/>
            <a:t>Blaasjes komen bij het golgisysteem</a:t>
          </a:r>
        </a:p>
      </dgm:t>
    </dgm:pt>
    <dgm:pt modelId="{5CE404CC-F9F2-B144-9BB8-FA95911BE6F4}" type="parTrans" cxnId="{3B187D54-D42C-6746-AEA2-4F8AD0F6BD3C}">
      <dgm:prSet/>
      <dgm:spPr/>
      <dgm:t>
        <a:bodyPr/>
        <a:lstStyle/>
        <a:p>
          <a:endParaRPr lang="en-US"/>
        </a:p>
      </dgm:t>
    </dgm:pt>
    <dgm:pt modelId="{E3732531-AE30-F546-B538-B6BDCB7E2A28}" type="sibTrans" cxnId="{3B187D54-D42C-6746-AEA2-4F8AD0F6BD3C}">
      <dgm:prSet/>
      <dgm:spPr/>
      <dgm:t>
        <a:bodyPr/>
        <a:lstStyle/>
        <a:p>
          <a:endParaRPr lang="en-US"/>
        </a:p>
      </dgm:t>
    </dgm:pt>
    <dgm:pt modelId="{CE684252-DE6E-DE47-ABC8-FDF191131E06}">
      <dgm:prSet phldrT="[Text]"/>
      <dgm:spPr/>
      <dgm:t>
        <a:bodyPr/>
        <a:lstStyle/>
        <a:p>
          <a:r>
            <a:rPr lang="en-US"/>
            <a:t>Cis</a:t>
          </a:r>
        </a:p>
      </dgm:t>
    </dgm:pt>
    <dgm:pt modelId="{2E60AB69-9928-284B-833C-F668EBB92449}" type="parTrans" cxnId="{B9529348-092D-5F41-915C-62FF351A091F}">
      <dgm:prSet/>
      <dgm:spPr/>
      <dgm:t>
        <a:bodyPr/>
        <a:lstStyle/>
        <a:p>
          <a:endParaRPr lang="en-US"/>
        </a:p>
      </dgm:t>
    </dgm:pt>
    <dgm:pt modelId="{81CD1907-5948-694E-A780-D3D6516566EB}" type="sibTrans" cxnId="{B9529348-092D-5F41-915C-62FF351A091F}">
      <dgm:prSet/>
      <dgm:spPr/>
      <dgm:t>
        <a:bodyPr/>
        <a:lstStyle/>
        <a:p>
          <a:endParaRPr lang="en-US"/>
        </a:p>
      </dgm:t>
    </dgm:pt>
    <dgm:pt modelId="{95EBA7DB-B1A2-FE49-B4BB-3C2CE1CB2D9B}">
      <dgm:prSet phldrT="[Text]"/>
      <dgm:spPr/>
      <dgm:t>
        <a:bodyPr/>
        <a:lstStyle/>
        <a:p>
          <a:r>
            <a:rPr lang="en-US"/>
            <a:t>Bewerkt het eiwit</a:t>
          </a:r>
        </a:p>
      </dgm:t>
    </dgm:pt>
    <dgm:pt modelId="{C13A157C-EE86-FF4D-8557-A7E24EB3F1A3}" type="parTrans" cxnId="{185945F1-BDC0-4943-9EEB-9CEB18DA67DC}">
      <dgm:prSet/>
      <dgm:spPr/>
      <dgm:t>
        <a:bodyPr/>
        <a:lstStyle/>
        <a:p>
          <a:endParaRPr lang="en-US"/>
        </a:p>
      </dgm:t>
    </dgm:pt>
    <dgm:pt modelId="{825EFD22-CA3A-6142-A52F-9D5EB9670603}" type="sibTrans" cxnId="{185945F1-BDC0-4943-9EEB-9CEB18DA67DC}">
      <dgm:prSet/>
      <dgm:spPr/>
      <dgm:t>
        <a:bodyPr/>
        <a:lstStyle/>
        <a:p>
          <a:endParaRPr lang="en-US"/>
        </a:p>
      </dgm:t>
    </dgm:pt>
    <dgm:pt modelId="{098244C0-7873-6B47-B498-2E6E802AE262}">
      <dgm:prSet phldrT="[Text]"/>
      <dgm:spPr/>
      <dgm:t>
        <a:bodyPr/>
        <a:lstStyle/>
        <a:p>
          <a:r>
            <a:rPr lang="en-US"/>
            <a:t>Trans</a:t>
          </a:r>
        </a:p>
      </dgm:t>
    </dgm:pt>
    <dgm:pt modelId="{456D2B94-EA86-1E4E-AF5B-205662C9222E}" type="parTrans" cxnId="{89EBFE5F-F61B-8745-8B3F-4856616A1588}">
      <dgm:prSet/>
      <dgm:spPr/>
      <dgm:t>
        <a:bodyPr/>
        <a:lstStyle/>
        <a:p>
          <a:endParaRPr lang="en-US"/>
        </a:p>
      </dgm:t>
    </dgm:pt>
    <dgm:pt modelId="{83636CEA-71CE-C845-963A-D48EF028E085}" type="sibTrans" cxnId="{89EBFE5F-F61B-8745-8B3F-4856616A1588}">
      <dgm:prSet/>
      <dgm:spPr/>
      <dgm:t>
        <a:bodyPr/>
        <a:lstStyle/>
        <a:p>
          <a:endParaRPr lang="en-US"/>
        </a:p>
      </dgm:t>
    </dgm:pt>
    <dgm:pt modelId="{4F6A5591-358D-0544-8E86-B33367B49F3C}">
      <dgm:prSet phldrT="[Text]"/>
      <dgm:spPr/>
      <dgm:t>
        <a:bodyPr/>
        <a:lstStyle/>
        <a:p>
          <a:r>
            <a:rPr lang="en-US"/>
            <a:t>Maakt een nieuw blaasje</a:t>
          </a:r>
        </a:p>
      </dgm:t>
    </dgm:pt>
    <dgm:pt modelId="{79DFA3E4-F2AB-D240-AD25-F9F4DEFE5B17}" type="parTrans" cxnId="{495C6916-3ABD-3645-8E07-47BE5D9EFC47}">
      <dgm:prSet/>
      <dgm:spPr/>
      <dgm:t>
        <a:bodyPr/>
        <a:lstStyle/>
        <a:p>
          <a:endParaRPr lang="en-US"/>
        </a:p>
      </dgm:t>
    </dgm:pt>
    <dgm:pt modelId="{09A4B4EE-0E8F-F842-A712-3AF7321B45C2}" type="sibTrans" cxnId="{495C6916-3ABD-3645-8E07-47BE5D9EFC47}">
      <dgm:prSet/>
      <dgm:spPr/>
      <dgm:t>
        <a:bodyPr/>
        <a:lstStyle/>
        <a:p>
          <a:endParaRPr lang="en-US"/>
        </a:p>
      </dgm:t>
    </dgm:pt>
    <dgm:pt modelId="{10218FC5-E000-E34C-8386-9D859A9E7C84}">
      <dgm:prSet phldrT="[Text]"/>
      <dgm:spPr/>
      <dgm:t>
        <a:bodyPr/>
        <a:lstStyle/>
        <a:p>
          <a:r>
            <a:rPr lang="en-US"/>
            <a:t>Stuurt het blaasje naar een andere plek in de cel</a:t>
          </a:r>
        </a:p>
      </dgm:t>
    </dgm:pt>
    <dgm:pt modelId="{D6689E30-24EE-8948-91F4-2819543A7D97}" type="parTrans" cxnId="{29728AD9-26B4-3041-A6DC-836B5792D721}">
      <dgm:prSet/>
      <dgm:spPr/>
      <dgm:t>
        <a:bodyPr/>
        <a:lstStyle/>
        <a:p>
          <a:endParaRPr lang="en-US"/>
        </a:p>
      </dgm:t>
    </dgm:pt>
    <dgm:pt modelId="{A1072D59-EC24-0C48-B302-0213A79CE023}" type="sibTrans" cxnId="{29728AD9-26B4-3041-A6DC-836B5792D721}">
      <dgm:prSet/>
      <dgm:spPr/>
      <dgm:t>
        <a:bodyPr/>
        <a:lstStyle/>
        <a:p>
          <a:endParaRPr lang="en-US"/>
        </a:p>
      </dgm:t>
    </dgm:pt>
    <dgm:pt modelId="{8E221BE0-C555-2245-886B-892C9719655C}" type="pres">
      <dgm:prSet presAssocID="{A4FF8F88-7DE0-0A4D-A70E-6DD27E4F479B}" presName="Name0" presStyleCnt="0">
        <dgm:presLayoutVars>
          <dgm:orgChart val="1"/>
          <dgm:chPref val="1"/>
          <dgm:dir/>
          <dgm:animOne val="branch"/>
          <dgm:animLvl val="lvl"/>
          <dgm:resizeHandles/>
        </dgm:presLayoutVars>
      </dgm:prSet>
      <dgm:spPr/>
    </dgm:pt>
    <dgm:pt modelId="{377A0F59-E593-AA49-930A-293F1327ADD9}" type="pres">
      <dgm:prSet presAssocID="{DA18EB68-FB28-8241-8AF3-BD12771CC814}" presName="hierRoot1" presStyleCnt="0">
        <dgm:presLayoutVars>
          <dgm:hierBranch val="init"/>
        </dgm:presLayoutVars>
      </dgm:prSet>
      <dgm:spPr/>
    </dgm:pt>
    <dgm:pt modelId="{AF509B71-76D9-3F49-A04C-3DCCB70436FB}" type="pres">
      <dgm:prSet presAssocID="{DA18EB68-FB28-8241-8AF3-BD12771CC814}" presName="rootComposite1" presStyleCnt="0"/>
      <dgm:spPr/>
    </dgm:pt>
    <dgm:pt modelId="{B814D9DD-79F6-6744-8637-C0F24C184F67}" type="pres">
      <dgm:prSet presAssocID="{DA18EB68-FB28-8241-8AF3-BD12771CC814}" presName="rootText1" presStyleLbl="alignAcc1" presStyleIdx="0" presStyleCnt="0">
        <dgm:presLayoutVars>
          <dgm:chPref val="3"/>
        </dgm:presLayoutVars>
      </dgm:prSet>
      <dgm:spPr/>
    </dgm:pt>
    <dgm:pt modelId="{320B9587-4235-5847-8641-8672C72A124E}" type="pres">
      <dgm:prSet presAssocID="{DA18EB68-FB28-8241-8AF3-BD12771CC814}" presName="topArc1" presStyleLbl="parChTrans1D1" presStyleIdx="0" presStyleCnt="14"/>
      <dgm:spPr/>
    </dgm:pt>
    <dgm:pt modelId="{11B69AE6-59BF-0446-8DDF-742A1BC8EB28}" type="pres">
      <dgm:prSet presAssocID="{DA18EB68-FB28-8241-8AF3-BD12771CC814}" presName="bottomArc1" presStyleLbl="parChTrans1D1" presStyleIdx="1" presStyleCnt="14"/>
      <dgm:spPr/>
    </dgm:pt>
    <dgm:pt modelId="{B8FCA8EB-2715-F24D-B863-19D2F03E5DFE}" type="pres">
      <dgm:prSet presAssocID="{DA18EB68-FB28-8241-8AF3-BD12771CC814}" presName="topConnNode1" presStyleLbl="node1" presStyleIdx="0" presStyleCnt="0"/>
      <dgm:spPr/>
    </dgm:pt>
    <dgm:pt modelId="{BDC1A2E1-4682-1642-B1E5-0363FC51F347}" type="pres">
      <dgm:prSet presAssocID="{DA18EB68-FB28-8241-8AF3-BD12771CC814}" presName="hierChild2" presStyleCnt="0"/>
      <dgm:spPr/>
    </dgm:pt>
    <dgm:pt modelId="{EA8C2E9F-66BD-6941-BB6F-1883C7D17659}" type="pres">
      <dgm:prSet presAssocID="{2E60AB69-9928-284B-833C-F668EBB92449}" presName="Name28" presStyleLbl="parChTrans1D2" presStyleIdx="0" presStyleCnt="3"/>
      <dgm:spPr/>
    </dgm:pt>
    <dgm:pt modelId="{0F59B991-C771-D249-A007-B80AD42A61C6}" type="pres">
      <dgm:prSet presAssocID="{CE684252-DE6E-DE47-ABC8-FDF191131E06}" presName="hierRoot2" presStyleCnt="0">
        <dgm:presLayoutVars>
          <dgm:hierBranch val="init"/>
        </dgm:presLayoutVars>
      </dgm:prSet>
      <dgm:spPr/>
    </dgm:pt>
    <dgm:pt modelId="{71769D59-13DC-F941-8297-EAFDCE69890E}" type="pres">
      <dgm:prSet presAssocID="{CE684252-DE6E-DE47-ABC8-FDF191131E06}" presName="rootComposite2" presStyleCnt="0"/>
      <dgm:spPr/>
    </dgm:pt>
    <dgm:pt modelId="{5DE8DA50-0EB1-0241-904D-C8A0299F1A83}" type="pres">
      <dgm:prSet presAssocID="{CE684252-DE6E-DE47-ABC8-FDF191131E06}" presName="rootText2" presStyleLbl="alignAcc1" presStyleIdx="0" presStyleCnt="0">
        <dgm:presLayoutVars>
          <dgm:chPref val="3"/>
        </dgm:presLayoutVars>
      </dgm:prSet>
      <dgm:spPr/>
    </dgm:pt>
    <dgm:pt modelId="{1C274714-25C7-D649-83CB-78D9C07047BA}" type="pres">
      <dgm:prSet presAssocID="{CE684252-DE6E-DE47-ABC8-FDF191131E06}" presName="topArc2" presStyleLbl="parChTrans1D1" presStyleIdx="2" presStyleCnt="14"/>
      <dgm:spPr/>
    </dgm:pt>
    <dgm:pt modelId="{13E7183A-1AE6-ED45-9D1C-96DD83021490}" type="pres">
      <dgm:prSet presAssocID="{CE684252-DE6E-DE47-ABC8-FDF191131E06}" presName="bottomArc2" presStyleLbl="parChTrans1D1" presStyleIdx="3" presStyleCnt="14"/>
      <dgm:spPr/>
    </dgm:pt>
    <dgm:pt modelId="{BE1EE8FF-585B-FB4D-B0F3-521842A760EF}" type="pres">
      <dgm:prSet presAssocID="{CE684252-DE6E-DE47-ABC8-FDF191131E06}" presName="topConnNode2" presStyleLbl="node2" presStyleIdx="0" presStyleCnt="0"/>
      <dgm:spPr/>
    </dgm:pt>
    <dgm:pt modelId="{8EE5F333-265C-8545-9916-53CE7EFDDBA6}" type="pres">
      <dgm:prSet presAssocID="{CE684252-DE6E-DE47-ABC8-FDF191131E06}" presName="hierChild4" presStyleCnt="0"/>
      <dgm:spPr/>
    </dgm:pt>
    <dgm:pt modelId="{E363B6BC-3C32-D740-A32C-3CB5E2ABB269}" type="pres">
      <dgm:prSet presAssocID="{C13A157C-EE86-FF4D-8557-A7E24EB3F1A3}" presName="Name28" presStyleLbl="parChTrans1D3" presStyleIdx="0" presStyleCnt="2"/>
      <dgm:spPr/>
    </dgm:pt>
    <dgm:pt modelId="{7EA3C614-5BA2-604A-953F-611C4C8A4D19}" type="pres">
      <dgm:prSet presAssocID="{95EBA7DB-B1A2-FE49-B4BB-3C2CE1CB2D9B}" presName="hierRoot2" presStyleCnt="0">
        <dgm:presLayoutVars>
          <dgm:hierBranch val="init"/>
        </dgm:presLayoutVars>
      </dgm:prSet>
      <dgm:spPr/>
    </dgm:pt>
    <dgm:pt modelId="{EB7FD2BB-10D0-DE40-A0A8-0044E60D9A0A}" type="pres">
      <dgm:prSet presAssocID="{95EBA7DB-B1A2-FE49-B4BB-3C2CE1CB2D9B}" presName="rootComposite2" presStyleCnt="0"/>
      <dgm:spPr/>
    </dgm:pt>
    <dgm:pt modelId="{0841133E-F717-0144-A860-4B9F8A479065}" type="pres">
      <dgm:prSet presAssocID="{95EBA7DB-B1A2-FE49-B4BB-3C2CE1CB2D9B}" presName="rootText2" presStyleLbl="alignAcc1" presStyleIdx="0" presStyleCnt="0">
        <dgm:presLayoutVars>
          <dgm:chPref val="3"/>
        </dgm:presLayoutVars>
      </dgm:prSet>
      <dgm:spPr/>
    </dgm:pt>
    <dgm:pt modelId="{48299C5D-B9D5-594A-B3A9-1004A32056AB}" type="pres">
      <dgm:prSet presAssocID="{95EBA7DB-B1A2-FE49-B4BB-3C2CE1CB2D9B}" presName="topArc2" presStyleLbl="parChTrans1D1" presStyleIdx="4" presStyleCnt="14"/>
      <dgm:spPr/>
    </dgm:pt>
    <dgm:pt modelId="{19E0F53B-AE71-3C47-AAAF-F33BB45B01CB}" type="pres">
      <dgm:prSet presAssocID="{95EBA7DB-B1A2-FE49-B4BB-3C2CE1CB2D9B}" presName="bottomArc2" presStyleLbl="parChTrans1D1" presStyleIdx="5" presStyleCnt="14"/>
      <dgm:spPr/>
    </dgm:pt>
    <dgm:pt modelId="{1CAAA906-2A67-5841-977E-6CA8A13A38AF}" type="pres">
      <dgm:prSet presAssocID="{95EBA7DB-B1A2-FE49-B4BB-3C2CE1CB2D9B}" presName="topConnNode2" presStyleLbl="node3" presStyleIdx="0" presStyleCnt="0"/>
      <dgm:spPr/>
    </dgm:pt>
    <dgm:pt modelId="{20AB9B4A-9B19-9B4E-89D4-A0689063ECD2}" type="pres">
      <dgm:prSet presAssocID="{95EBA7DB-B1A2-FE49-B4BB-3C2CE1CB2D9B}" presName="hierChild4" presStyleCnt="0"/>
      <dgm:spPr/>
    </dgm:pt>
    <dgm:pt modelId="{B7139528-BCE4-C842-87D2-78B2DB589414}" type="pres">
      <dgm:prSet presAssocID="{95EBA7DB-B1A2-FE49-B4BB-3C2CE1CB2D9B}" presName="hierChild5" presStyleCnt="0"/>
      <dgm:spPr/>
    </dgm:pt>
    <dgm:pt modelId="{B2DF86F3-5193-6C46-9E33-F6C1641CD162}" type="pres">
      <dgm:prSet presAssocID="{CE684252-DE6E-DE47-ABC8-FDF191131E06}" presName="hierChild5" presStyleCnt="0"/>
      <dgm:spPr/>
    </dgm:pt>
    <dgm:pt modelId="{1DF150C8-A625-404C-B80B-47926A3FB5DC}" type="pres">
      <dgm:prSet presAssocID="{456D2B94-EA86-1E4E-AF5B-205662C9222E}" presName="Name28" presStyleLbl="parChTrans1D2" presStyleIdx="1" presStyleCnt="3"/>
      <dgm:spPr/>
    </dgm:pt>
    <dgm:pt modelId="{15772264-6E1B-3B4D-AAD3-3254B8DEEAF7}" type="pres">
      <dgm:prSet presAssocID="{098244C0-7873-6B47-B498-2E6E802AE262}" presName="hierRoot2" presStyleCnt="0">
        <dgm:presLayoutVars>
          <dgm:hierBranch val="init"/>
        </dgm:presLayoutVars>
      </dgm:prSet>
      <dgm:spPr/>
    </dgm:pt>
    <dgm:pt modelId="{9E2075B7-E91F-7A44-BBA1-879301706EB9}" type="pres">
      <dgm:prSet presAssocID="{098244C0-7873-6B47-B498-2E6E802AE262}" presName="rootComposite2" presStyleCnt="0"/>
      <dgm:spPr/>
    </dgm:pt>
    <dgm:pt modelId="{0131A488-102C-2B41-81A5-C1D0C5098FE7}" type="pres">
      <dgm:prSet presAssocID="{098244C0-7873-6B47-B498-2E6E802AE262}" presName="rootText2" presStyleLbl="alignAcc1" presStyleIdx="0" presStyleCnt="0">
        <dgm:presLayoutVars>
          <dgm:chPref val="3"/>
        </dgm:presLayoutVars>
      </dgm:prSet>
      <dgm:spPr/>
    </dgm:pt>
    <dgm:pt modelId="{3FEEA7F8-3A33-BF45-9DB9-0F2C8A45E8BA}" type="pres">
      <dgm:prSet presAssocID="{098244C0-7873-6B47-B498-2E6E802AE262}" presName="topArc2" presStyleLbl="parChTrans1D1" presStyleIdx="6" presStyleCnt="14"/>
      <dgm:spPr/>
    </dgm:pt>
    <dgm:pt modelId="{F7A7F501-3B36-104B-B130-912602DA07D3}" type="pres">
      <dgm:prSet presAssocID="{098244C0-7873-6B47-B498-2E6E802AE262}" presName="bottomArc2" presStyleLbl="parChTrans1D1" presStyleIdx="7" presStyleCnt="14"/>
      <dgm:spPr/>
    </dgm:pt>
    <dgm:pt modelId="{AC947CBD-1344-1C46-89DE-B46BD87AC77E}" type="pres">
      <dgm:prSet presAssocID="{098244C0-7873-6B47-B498-2E6E802AE262}" presName="topConnNode2" presStyleLbl="node2" presStyleIdx="0" presStyleCnt="0"/>
      <dgm:spPr/>
    </dgm:pt>
    <dgm:pt modelId="{BAD8E3FA-D1A9-1344-A1A9-73047ED7228C}" type="pres">
      <dgm:prSet presAssocID="{098244C0-7873-6B47-B498-2E6E802AE262}" presName="hierChild4" presStyleCnt="0"/>
      <dgm:spPr/>
    </dgm:pt>
    <dgm:pt modelId="{045285A8-21EF-7047-9278-EBB963284809}" type="pres">
      <dgm:prSet presAssocID="{79DFA3E4-F2AB-D240-AD25-F9F4DEFE5B17}" presName="Name28" presStyleLbl="parChTrans1D3" presStyleIdx="1" presStyleCnt="2"/>
      <dgm:spPr/>
    </dgm:pt>
    <dgm:pt modelId="{FF9181E4-3C26-6041-B4A3-865A65C87165}" type="pres">
      <dgm:prSet presAssocID="{4F6A5591-358D-0544-8E86-B33367B49F3C}" presName="hierRoot2" presStyleCnt="0">
        <dgm:presLayoutVars>
          <dgm:hierBranch val="init"/>
        </dgm:presLayoutVars>
      </dgm:prSet>
      <dgm:spPr/>
    </dgm:pt>
    <dgm:pt modelId="{013CD7FE-9E92-A642-8FCD-EC869CE505B4}" type="pres">
      <dgm:prSet presAssocID="{4F6A5591-358D-0544-8E86-B33367B49F3C}" presName="rootComposite2" presStyleCnt="0"/>
      <dgm:spPr/>
    </dgm:pt>
    <dgm:pt modelId="{2F4FE8BB-CF2E-624A-8FC9-BBCAFFB959A2}" type="pres">
      <dgm:prSet presAssocID="{4F6A5591-358D-0544-8E86-B33367B49F3C}" presName="rootText2" presStyleLbl="alignAcc1" presStyleIdx="0" presStyleCnt="0">
        <dgm:presLayoutVars>
          <dgm:chPref val="3"/>
        </dgm:presLayoutVars>
      </dgm:prSet>
      <dgm:spPr/>
    </dgm:pt>
    <dgm:pt modelId="{E4BE1852-6D5C-D846-A6A2-26257D7CC05B}" type="pres">
      <dgm:prSet presAssocID="{4F6A5591-358D-0544-8E86-B33367B49F3C}" presName="topArc2" presStyleLbl="parChTrans1D1" presStyleIdx="8" presStyleCnt="14"/>
      <dgm:spPr/>
    </dgm:pt>
    <dgm:pt modelId="{26C88D40-CC7D-6E4C-BB88-78F3EA2F8C4F}" type="pres">
      <dgm:prSet presAssocID="{4F6A5591-358D-0544-8E86-B33367B49F3C}" presName="bottomArc2" presStyleLbl="parChTrans1D1" presStyleIdx="9" presStyleCnt="14"/>
      <dgm:spPr/>
    </dgm:pt>
    <dgm:pt modelId="{EE54BBFE-A13F-6B43-BAA2-3608290DA459}" type="pres">
      <dgm:prSet presAssocID="{4F6A5591-358D-0544-8E86-B33367B49F3C}" presName="topConnNode2" presStyleLbl="node3" presStyleIdx="0" presStyleCnt="0"/>
      <dgm:spPr/>
    </dgm:pt>
    <dgm:pt modelId="{BB4C7EF0-45B6-4540-B59D-38A93DD9ECB7}" type="pres">
      <dgm:prSet presAssocID="{4F6A5591-358D-0544-8E86-B33367B49F3C}" presName="hierChild4" presStyleCnt="0"/>
      <dgm:spPr/>
    </dgm:pt>
    <dgm:pt modelId="{7526F575-F59F-D94B-AD52-38F2863F6631}" type="pres">
      <dgm:prSet presAssocID="{D6689E30-24EE-8948-91F4-2819543A7D97}" presName="Name28" presStyleLbl="parChTrans1D4" presStyleIdx="0" presStyleCnt="1"/>
      <dgm:spPr/>
    </dgm:pt>
    <dgm:pt modelId="{E574AA92-E65E-E04A-9A3F-30BE51589876}" type="pres">
      <dgm:prSet presAssocID="{10218FC5-E000-E34C-8386-9D859A9E7C84}" presName="hierRoot2" presStyleCnt="0">
        <dgm:presLayoutVars>
          <dgm:hierBranch val="init"/>
        </dgm:presLayoutVars>
      </dgm:prSet>
      <dgm:spPr/>
    </dgm:pt>
    <dgm:pt modelId="{548504A6-A4FE-6342-9B7C-C33D5A138BA3}" type="pres">
      <dgm:prSet presAssocID="{10218FC5-E000-E34C-8386-9D859A9E7C84}" presName="rootComposite2" presStyleCnt="0"/>
      <dgm:spPr/>
    </dgm:pt>
    <dgm:pt modelId="{319084E9-98E2-BC41-A3A5-33E029CE781F}" type="pres">
      <dgm:prSet presAssocID="{10218FC5-E000-E34C-8386-9D859A9E7C84}" presName="rootText2" presStyleLbl="alignAcc1" presStyleIdx="0" presStyleCnt="0">
        <dgm:presLayoutVars>
          <dgm:chPref val="3"/>
        </dgm:presLayoutVars>
      </dgm:prSet>
      <dgm:spPr/>
    </dgm:pt>
    <dgm:pt modelId="{BEBCF638-83C9-1A47-BCB2-130B672F7109}" type="pres">
      <dgm:prSet presAssocID="{10218FC5-E000-E34C-8386-9D859A9E7C84}" presName="topArc2" presStyleLbl="parChTrans1D1" presStyleIdx="10" presStyleCnt="14"/>
      <dgm:spPr/>
    </dgm:pt>
    <dgm:pt modelId="{D2EE4AD8-A259-D34D-B08B-B36856B2A863}" type="pres">
      <dgm:prSet presAssocID="{10218FC5-E000-E34C-8386-9D859A9E7C84}" presName="bottomArc2" presStyleLbl="parChTrans1D1" presStyleIdx="11" presStyleCnt="14"/>
      <dgm:spPr/>
    </dgm:pt>
    <dgm:pt modelId="{7D20F699-70B8-1943-88FA-62FE2E633E72}" type="pres">
      <dgm:prSet presAssocID="{10218FC5-E000-E34C-8386-9D859A9E7C84}" presName="topConnNode2" presStyleLbl="node4" presStyleIdx="0" presStyleCnt="0"/>
      <dgm:spPr/>
    </dgm:pt>
    <dgm:pt modelId="{BE291190-F657-844C-A484-A64220B68855}" type="pres">
      <dgm:prSet presAssocID="{10218FC5-E000-E34C-8386-9D859A9E7C84}" presName="hierChild4" presStyleCnt="0"/>
      <dgm:spPr/>
    </dgm:pt>
    <dgm:pt modelId="{917F6A45-CA62-4E46-8B9B-DE35F9034E0D}" type="pres">
      <dgm:prSet presAssocID="{10218FC5-E000-E34C-8386-9D859A9E7C84}" presName="hierChild5" presStyleCnt="0"/>
      <dgm:spPr/>
    </dgm:pt>
    <dgm:pt modelId="{8202A99B-3975-8F42-9785-A4254FC7B589}" type="pres">
      <dgm:prSet presAssocID="{4F6A5591-358D-0544-8E86-B33367B49F3C}" presName="hierChild5" presStyleCnt="0"/>
      <dgm:spPr/>
    </dgm:pt>
    <dgm:pt modelId="{5C9BE77C-5FDE-B64E-A530-B21EB06E75E0}" type="pres">
      <dgm:prSet presAssocID="{098244C0-7873-6B47-B498-2E6E802AE262}" presName="hierChild5" presStyleCnt="0"/>
      <dgm:spPr/>
    </dgm:pt>
    <dgm:pt modelId="{DE3030FE-0C80-9847-B608-73B7ECD79B3A}" type="pres">
      <dgm:prSet presAssocID="{DA18EB68-FB28-8241-8AF3-BD12771CC814}" presName="hierChild3" presStyleCnt="0"/>
      <dgm:spPr/>
    </dgm:pt>
    <dgm:pt modelId="{0EE5249B-7124-3247-8C83-296D3A1E8792}" type="pres">
      <dgm:prSet presAssocID="{5CE404CC-F9F2-B144-9BB8-FA95911BE6F4}" presName="Name101" presStyleLbl="parChTrans1D2" presStyleIdx="2" presStyleCnt="3"/>
      <dgm:spPr/>
    </dgm:pt>
    <dgm:pt modelId="{C552FFDA-5201-1741-869E-53A90C346A20}" type="pres">
      <dgm:prSet presAssocID="{7D5A8946-1C3B-484F-BA46-AC1EFC19D4C9}" presName="hierRoot3" presStyleCnt="0">
        <dgm:presLayoutVars>
          <dgm:hierBranch val="init"/>
        </dgm:presLayoutVars>
      </dgm:prSet>
      <dgm:spPr/>
    </dgm:pt>
    <dgm:pt modelId="{2E78D53E-921D-024E-BF81-F7E74308C3AD}" type="pres">
      <dgm:prSet presAssocID="{7D5A8946-1C3B-484F-BA46-AC1EFC19D4C9}" presName="rootComposite3" presStyleCnt="0"/>
      <dgm:spPr/>
    </dgm:pt>
    <dgm:pt modelId="{30CEFC49-CDBA-7E4F-B13A-CA694718D063}" type="pres">
      <dgm:prSet presAssocID="{7D5A8946-1C3B-484F-BA46-AC1EFC19D4C9}" presName="rootText3" presStyleLbl="alignAcc1" presStyleIdx="0" presStyleCnt="0">
        <dgm:presLayoutVars>
          <dgm:chPref val="3"/>
        </dgm:presLayoutVars>
      </dgm:prSet>
      <dgm:spPr/>
    </dgm:pt>
    <dgm:pt modelId="{DE8E9654-1A3F-0541-BC74-82961D313333}" type="pres">
      <dgm:prSet presAssocID="{7D5A8946-1C3B-484F-BA46-AC1EFC19D4C9}" presName="topArc3" presStyleLbl="parChTrans1D1" presStyleIdx="12" presStyleCnt="14"/>
      <dgm:spPr/>
    </dgm:pt>
    <dgm:pt modelId="{7AA66A39-8F06-4748-A1F6-CB1A698B5E80}" type="pres">
      <dgm:prSet presAssocID="{7D5A8946-1C3B-484F-BA46-AC1EFC19D4C9}" presName="bottomArc3" presStyleLbl="parChTrans1D1" presStyleIdx="13" presStyleCnt="14"/>
      <dgm:spPr/>
    </dgm:pt>
    <dgm:pt modelId="{8E4A631D-978E-BF4E-AF35-1DC76880AC33}" type="pres">
      <dgm:prSet presAssocID="{7D5A8946-1C3B-484F-BA46-AC1EFC19D4C9}" presName="topConnNode3" presStyleLbl="asst1" presStyleIdx="0" presStyleCnt="0"/>
      <dgm:spPr/>
    </dgm:pt>
    <dgm:pt modelId="{38DB7E46-3116-AA41-AD18-53A7EAD22F7B}" type="pres">
      <dgm:prSet presAssocID="{7D5A8946-1C3B-484F-BA46-AC1EFC19D4C9}" presName="hierChild6" presStyleCnt="0"/>
      <dgm:spPr/>
    </dgm:pt>
    <dgm:pt modelId="{522ED48B-EBDB-954F-A923-B72837DDC7B6}" type="pres">
      <dgm:prSet presAssocID="{7D5A8946-1C3B-484F-BA46-AC1EFC19D4C9}" presName="hierChild7" presStyleCnt="0"/>
      <dgm:spPr/>
    </dgm:pt>
  </dgm:ptLst>
  <dgm:cxnLst>
    <dgm:cxn modelId="{BB77E513-18FF-164C-81CB-F0437DC0FF98}" type="presOf" srcId="{10218FC5-E000-E34C-8386-9D859A9E7C84}" destId="{7D20F699-70B8-1943-88FA-62FE2E633E72}" srcOrd="1" destOrd="0" presId="urn:microsoft.com/office/officeart/2008/layout/HalfCircleOrganizationChart"/>
    <dgm:cxn modelId="{495C6916-3ABD-3645-8E07-47BE5D9EFC47}" srcId="{098244C0-7873-6B47-B498-2E6E802AE262}" destId="{4F6A5591-358D-0544-8E86-B33367B49F3C}" srcOrd="0" destOrd="0" parTransId="{79DFA3E4-F2AB-D240-AD25-F9F4DEFE5B17}" sibTransId="{09A4B4EE-0E8F-F842-A712-3AF7321B45C2}"/>
    <dgm:cxn modelId="{FA390527-8FB9-2C4E-B94B-97F00C2B3B52}" type="presOf" srcId="{95EBA7DB-B1A2-FE49-B4BB-3C2CE1CB2D9B}" destId="{1CAAA906-2A67-5841-977E-6CA8A13A38AF}" srcOrd="1" destOrd="0" presId="urn:microsoft.com/office/officeart/2008/layout/HalfCircleOrganizationChart"/>
    <dgm:cxn modelId="{3815BC28-99E4-954C-ABCD-9360672E2951}" type="presOf" srcId="{2E60AB69-9928-284B-833C-F668EBB92449}" destId="{EA8C2E9F-66BD-6941-BB6F-1883C7D17659}" srcOrd="0" destOrd="0" presId="urn:microsoft.com/office/officeart/2008/layout/HalfCircleOrganizationChart"/>
    <dgm:cxn modelId="{1F805131-F1E5-5347-AC74-50204B63BE8F}" type="presOf" srcId="{A4FF8F88-7DE0-0A4D-A70E-6DD27E4F479B}" destId="{8E221BE0-C555-2245-886B-892C9719655C}" srcOrd="0" destOrd="0" presId="urn:microsoft.com/office/officeart/2008/layout/HalfCircleOrganizationChart"/>
    <dgm:cxn modelId="{3F594437-514A-A545-A3DB-5ACF5712B40B}" type="presOf" srcId="{10218FC5-E000-E34C-8386-9D859A9E7C84}" destId="{319084E9-98E2-BC41-A3A5-33E029CE781F}" srcOrd="0" destOrd="0" presId="urn:microsoft.com/office/officeart/2008/layout/HalfCircleOrganizationChart"/>
    <dgm:cxn modelId="{89EBFE5F-F61B-8745-8B3F-4856616A1588}" srcId="{DA18EB68-FB28-8241-8AF3-BD12771CC814}" destId="{098244C0-7873-6B47-B498-2E6E802AE262}" srcOrd="2" destOrd="0" parTransId="{456D2B94-EA86-1E4E-AF5B-205662C9222E}" sibTransId="{83636CEA-71CE-C845-963A-D48EF028E085}"/>
    <dgm:cxn modelId="{81BEEB63-0479-B84C-AB34-316CF0428BF9}" type="presOf" srcId="{7D5A8946-1C3B-484F-BA46-AC1EFC19D4C9}" destId="{30CEFC49-CDBA-7E4F-B13A-CA694718D063}" srcOrd="0" destOrd="0" presId="urn:microsoft.com/office/officeart/2008/layout/HalfCircleOrganizationChart"/>
    <dgm:cxn modelId="{910A3566-455E-4E4F-AE59-D89C7AA4B70F}" type="presOf" srcId="{456D2B94-EA86-1E4E-AF5B-205662C9222E}" destId="{1DF150C8-A625-404C-B80B-47926A3FB5DC}" srcOrd="0" destOrd="0" presId="urn:microsoft.com/office/officeart/2008/layout/HalfCircleOrganizationChart"/>
    <dgm:cxn modelId="{B9529348-092D-5F41-915C-62FF351A091F}" srcId="{DA18EB68-FB28-8241-8AF3-BD12771CC814}" destId="{CE684252-DE6E-DE47-ABC8-FDF191131E06}" srcOrd="1" destOrd="0" parTransId="{2E60AB69-9928-284B-833C-F668EBB92449}" sibTransId="{81CD1907-5948-694E-A780-D3D6516566EB}"/>
    <dgm:cxn modelId="{10B12169-17B7-7746-8445-0B56B8D4F9C2}" type="presOf" srcId="{098244C0-7873-6B47-B498-2E6E802AE262}" destId="{0131A488-102C-2B41-81A5-C1D0C5098FE7}" srcOrd="0" destOrd="0" presId="urn:microsoft.com/office/officeart/2008/layout/HalfCircleOrganizationChart"/>
    <dgm:cxn modelId="{3B187D54-D42C-6746-AEA2-4F8AD0F6BD3C}" srcId="{DA18EB68-FB28-8241-8AF3-BD12771CC814}" destId="{7D5A8946-1C3B-484F-BA46-AC1EFC19D4C9}" srcOrd="0" destOrd="0" parTransId="{5CE404CC-F9F2-B144-9BB8-FA95911BE6F4}" sibTransId="{E3732531-AE30-F546-B538-B6BDCB7E2A28}"/>
    <dgm:cxn modelId="{93E6FD7B-DCED-404F-B449-05CD56669BD9}" type="presOf" srcId="{DA18EB68-FB28-8241-8AF3-BD12771CC814}" destId="{B814D9DD-79F6-6744-8637-C0F24C184F67}" srcOrd="0" destOrd="0" presId="urn:microsoft.com/office/officeart/2008/layout/HalfCircleOrganizationChart"/>
    <dgm:cxn modelId="{5CB40E83-1A51-8849-9543-26C74D77D933}" type="presOf" srcId="{4F6A5591-358D-0544-8E86-B33367B49F3C}" destId="{2F4FE8BB-CF2E-624A-8FC9-BBCAFFB959A2}" srcOrd="0" destOrd="0" presId="urn:microsoft.com/office/officeart/2008/layout/HalfCircleOrganizationChart"/>
    <dgm:cxn modelId="{2C81EB94-047A-7C4B-9F3F-AA42E6D1981C}" type="presOf" srcId="{DA18EB68-FB28-8241-8AF3-BD12771CC814}" destId="{B8FCA8EB-2715-F24D-B863-19D2F03E5DFE}" srcOrd="1" destOrd="0" presId="urn:microsoft.com/office/officeart/2008/layout/HalfCircleOrganizationChart"/>
    <dgm:cxn modelId="{AA675CA0-4F90-2F4B-AC51-86A4E80A756B}" type="presOf" srcId="{098244C0-7873-6B47-B498-2E6E802AE262}" destId="{AC947CBD-1344-1C46-89DE-B46BD87AC77E}" srcOrd="1" destOrd="0" presId="urn:microsoft.com/office/officeart/2008/layout/HalfCircleOrganizationChart"/>
    <dgm:cxn modelId="{A18C62AA-7485-D943-A8F4-595FEC89DCFF}" type="presOf" srcId="{CE684252-DE6E-DE47-ABC8-FDF191131E06}" destId="{BE1EE8FF-585B-FB4D-B0F3-521842A760EF}" srcOrd="1" destOrd="0" presId="urn:microsoft.com/office/officeart/2008/layout/HalfCircleOrganizationChart"/>
    <dgm:cxn modelId="{96715CCA-2661-A144-949B-2CD691F5BF0D}" type="presOf" srcId="{79DFA3E4-F2AB-D240-AD25-F9F4DEFE5B17}" destId="{045285A8-21EF-7047-9278-EBB963284809}" srcOrd="0" destOrd="0" presId="urn:microsoft.com/office/officeart/2008/layout/HalfCircleOrganizationChart"/>
    <dgm:cxn modelId="{1BB742D1-46B8-194C-878D-DE0FB14D8BC5}" type="presOf" srcId="{C13A157C-EE86-FF4D-8557-A7E24EB3F1A3}" destId="{E363B6BC-3C32-D740-A32C-3CB5E2ABB269}" srcOrd="0" destOrd="0" presId="urn:microsoft.com/office/officeart/2008/layout/HalfCircleOrganizationChart"/>
    <dgm:cxn modelId="{F9A3D8D6-724A-894E-BEAD-14FD8444F7E5}" type="presOf" srcId="{95EBA7DB-B1A2-FE49-B4BB-3C2CE1CB2D9B}" destId="{0841133E-F717-0144-A860-4B9F8A479065}" srcOrd="0" destOrd="0" presId="urn:microsoft.com/office/officeart/2008/layout/HalfCircleOrganizationChart"/>
    <dgm:cxn modelId="{29728AD9-26B4-3041-A6DC-836B5792D721}" srcId="{4F6A5591-358D-0544-8E86-B33367B49F3C}" destId="{10218FC5-E000-E34C-8386-9D859A9E7C84}" srcOrd="0" destOrd="0" parTransId="{D6689E30-24EE-8948-91F4-2819543A7D97}" sibTransId="{A1072D59-EC24-0C48-B302-0213A79CE023}"/>
    <dgm:cxn modelId="{44A335DD-38E9-A64D-B6F7-9D89E16C7C2A}" srcId="{A4FF8F88-7DE0-0A4D-A70E-6DD27E4F479B}" destId="{DA18EB68-FB28-8241-8AF3-BD12771CC814}" srcOrd="0" destOrd="0" parTransId="{5FFF1CD7-4E52-EC42-B6CB-A95F969DBC78}" sibTransId="{99FF5FB7-D006-2248-885F-0281C51A95E5}"/>
    <dgm:cxn modelId="{EBAB79E0-C2FF-A146-8441-F4494677514D}" type="presOf" srcId="{7D5A8946-1C3B-484F-BA46-AC1EFC19D4C9}" destId="{8E4A631D-978E-BF4E-AF35-1DC76880AC33}" srcOrd="1" destOrd="0" presId="urn:microsoft.com/office/officeart/2008/layout/HalfCircleOrganizationChart"/>
    <dgm:cxn modelId="{2BA846E8-A7C4-1A40-8621-D14AC6AAE1D2}" type="presOf" srcId="{5CE404CC-F9F2-B144-9BB8-FA95911BE6F4}" destId="{0EE5249B-7124-3247-8C83-296D3A1E8792}" srcOrd="0" destOrd="0" presId="urn:microsoft.com/office/officeart/2008/layout/HalfCircleOrganizationChart"/>
    <dgm:cxn modelId="{185945F1-BDC0-4943-9EEB-9CEB18DA67DC}" srcId="{CE684252-DE6E-DE47-ABC8-FDF191131E06}" destId="{95EBA7DB-B1A2-FE49-B4BB-3C2CE1CB2D9B}" srcOrd="0" destOrd="0" parTransId="{C13A157C-EE86-FF4D-8557-A7E24EB3F1A3}" sibTransId="{825EFD22-CA3A-6142-A52F-9D5EB9670603}"/>
    <dgm:cxn modelId="{E213F5F3-FEBC-1D4B-BBDF-CE450FFCDCD6}" type="presOf" srcId="{D6689E30-24EE-8948-91F4-2819543A7D97}" destId="{7526F575-F59F-D94B-AD52-38F2863F6631}" srcOrd="0" destOrd="0" presId="urn:microsoft.com/office/officeart/2008/layout/HalfCircleOrganizationChart"/>
    <dgm:cxn modelId="{1173D6FC-7E05-3D49-AC65-129E3A8355AB}" type="presOf" srcId="{CE684252-DE6E-DE47-ABC8-FDF191131E06}" destId="{5DE8DA50-0EB1-0241-904D-C8A0299F1A83}" srcOrd="0" destOrd="0" presId="urn:microsoft.com/office/officeart/2008/layout/HalfCircleOrganizationChart"/>
    <dgm:cxn modelId="{3B7EBCFE-12DE-A242-A0AB-A416D1C1E3C5}" type="presOf" srcId="{4F6A5591-358D-0544-8E86-B33367B49F3C}" destId="{EE54BBFE-A13F-6B43-BAA2-3608290DA459}" srcOrd="1" destOrd="0" presId="urn:microsoft.com/office/officeart/2008/layout/HalfCircleOrganizationChart"/>
    <dgm:cxn modelId="{057B1426-3D58-7B4E-AD09-DAB9CDE75F18}" type="presParOf" srcId="{8E221BE0-C555-2245-886B-892C9719655C}" destId="{377A0F59-E593-AA49-930A-293F1327ADD9}" srcOrd="0" destOrd="0" presId="urn:microsoft.com/office/officeart/2008/layout/HalfCircleOrganizationChart"/>
    <dgm:cxn modelId="{48BD1EA7-C875-3A4C-BABC-131F82543512}" type="presParOf" srcId="{377A0F59-E593-AA49-930A-293F1327ADD9}" destId="{AF509B71-76D9-3F49-A04C-3DCCB70436FB}" srcOrd="0" destOrd="0" presId="urn:microsoft.com/office/officeart/2008/layout/HalfCircleOrganizationChart"/>
    <dgm:cxn modelId="{5C2847DC-D333-884D-A25E-0B207F55D6CF}" type="presParOf" srcId="{AF509B71-76D9-3F49-A04C-3DCCB70436FB}" destId="{B814D9DD-79F6-6744-8637-C0F24C184F67}" srcOrd="0" destOrd="0" presId="urn:microsoft.com/office/officeart/2008/layout/HalfCircleOrganizationChart"/>
    <dgm:cxn modelId="{0F2DC5BB-ADE8-8C49-B449-54BCD794075C}" type="presParOf" srcId="{AF509B71-76D9-3F49-A04C-3DCCB70436FB}" destId="{320B9587-4235-5847-8641-8672C72A124E}" srcOrd="1" destOrd="0" presId="urn:microsoft.com/office/officeart/2008/layout/HalfCircleOrganizationChart"/>
    <dgm:cxn modelId="{16E845BA-1A86-DE4D-A784-FC21DA34FAFA}" type="presParOf" srcId="{AF509B71-76D9-3F49-A04C-3DCCB70436FB}" destId="{11B69AE6-59BF-0446-8DDF-742A1BC8EB28}" srcOrd="2" destOrd="0" presId="urn:microsoft.com/office/officeart/2008/layout/HalfCircleOrganizationChart"/>
    <dgm:cxn modelId="{011EC7E4-1DD6-3742-8BAF-DAD095FE799D}" type="presParOf" srcId="{AF509B71-76D9-3F49-A04C-3DCCB70436FB}" destId="{B8FCA8EB-2715-F24D-B863-19D2F03E5DFE}" srcOrd="3" destOrd="0" presId="urn:microsoft.com/office/officeart/2008/layout/HalfCircleOrganizationChart"/>
    <dgm:cxn modelId="{ADDB1FA0-36E2-9B4F-85AC-CC79D34B16C9}" type="presParOf" srcId="{377A0F59-E593-AA49-930A-293F1327ADD9}" destId="{BDC1A2E1-4682-1642-B1E5-0363FC51F347}" srcOrd="1" destOrd="0" presId="urn:microsoft.com/office/officeart/2008/layout/HalfCircleOrganizationChart"/>
    <dgm:cxn modelId="{CA810A99-6E05-E446-BE5A-39222242748A}" type="presParOf" srcId="{BDC1A2E1-4682-1642-B1E5-0363FC51F347}" destId="{EA8C2E9F-66BD-6941-BB6F-1883C7D17659}" srcOrd="0" destOrd="0" presId="urn:microsoft.com/office/officeart/2008/layout/HalfCircleOrganizationChart"/>
    <dgm:cxn modelId="{AAE3C2A2-6DA3-3D4E-AD06-62842D84C1C5}" type="presParOf" srcId="{BDC1A2E1-4682-1642-B1E5-0363FC51F347}" destId="{0F59B991-C771-D249-A007-B80AD42A61C6}" srcOrd="1" destOrd="0" presId="urn:microsoft.com/office/officeart/2008/layout/HalfCircleOrganizationChart"/>
    <dgm:cxn modelId="{D83CF6E7-1FF6-9840-8B6C-8A9874AFD48F}" type="presParOf" srcId="{0F59B991-C771-D249-A007-B80AD42A61C6}" destId="{71769D59-13DC-F941-8297-EAFDCE69890E}" srcOrd="0" destOrd="0" presId="urn:microsoft.com/office/officeart/2008/layout/HalfCircleOrganizationChart"/>
    <dgm:cxn modelId="{1F4AB960-30DE-D64F-A270-32CD1E8DA9B8}" type="presParOf" srcId="{71769D59-13DC-F941-8297-EAFDCE69890E}" destId="{5DE8DA50-0EB1-0241-904D-C8A0299F1A83}" srcOrd="0" destOrd="0" presId="urn:microsoft.com/office/officeart/2008/layout/HalfCircleOrganizationChart"/>
    <dgm:cxn modelId="{E6F69FE6-67EB-4A49-9554-AC204216A264}" type="presParOf" srcId="{71769D59-13DC-F941-8297-EAFDCE69890E}" destId="{1C274714-25C7-D649-83CB-78D9C07047BA}" srcOrd="1" destOrd="0" presId="urn:microsoft.com/office/officeart/2008/layout/HalfCircleOrganizationChart"/>
    <dgm:cxn modelId="{9D1CE088-838A-A042-B4B6-4F026536162D}" type="presParOf" srcId="{71769D59-13DC-F941-8297-EAFDCE69890E}" destId="{13E7183A-1AE6-ED45-9D1C-96DD83021490}" srcOrd="2" destOrd="0" presId="urn:microsoft.com/office/officeart/2008/layout/HalfCircleOrganizationChart"/>
    <dgm:cxn modelId="{BBDF8AA5-51D3-FF4B-AC87-819BAA9FC613}" type="presParOf" srcId="{71769D59-13DC-F941-8297-EAFDCE69890E}" destId="{BE1EE8FF-585B-FB4D-B0F3-521842A760EF}" srcOrd="3" destOrd="0" presId="urn:microsoft.com/office/officeart/2008/layout/HalfCircleOrganizationChart"/>
    <dgm:cxn modelId="{F8338308-2140-184B-BC40-3DD4C4350B5A}" type="presParOf" srcId="{0F59B991-C771-D249-A007-B80AD42A61C6}" destId="{8EE5F333-265C-8545-9916-53CE7EFDDBA6}" srcOrd="1" destOrd="0" presId="urn:microsoft.com/office/officeart/2008/layout/HalfCircleOrganizationChart"/>
    <dgm:cxn modelId="{7E73B1AC-A3C4-FB4F-8D1D-72C5870E5DE9}" type="presParOf" srcId="{8EE5F333-265C-8545-9916-53CE7EFDDBA6}" destId="{E363B6BC-3C32-D740-A32C-3CB5E2ABB269}" srcOrd="0" destOrd="0" presId="urn:microsoft.com/office/officeart/2008/layout/HalfCircleOrganizationChart"/>
    <dgm:cxn modelId="{C0CCBD29-43B9-CD4D-91BC-8D3A359AC75E}" type="presParOf" srcId="{8EE5F333-265C-8545-9916-53CE7EFDDBA6}" destId="{7EA3C614-5BA2-604A-953F-611C4C8A4D19}" srcOrd="1" destOrd="0" presId="urn:microsoft.com/office/officeart/2008/layout/HalfCircleOrganizationChart"/>
    <dgm:cxn modelId="{5FA65E1B-FAC1-1C4F-8A5B-F26344D925EA}" type="presParOf" srcId="{7EA3C614-5BA2-604A-953F-611C4C8A4D19}" destId="{EB7FD2BB-10D0-DE40-A0A8-0044E60D9A0A}" srcOrd="0" destOrd="0" presId="urn:microsoft.com/office/officeart/2008/layout/HalfCircleOrganizationChart"/>
    <dgm:cxn modelId="{BB764F04-C042-8A4F-B447-526A8C5833B7}" type="presParOf" srcId="{EB7FD2BB-10D0-DE40-A0A8-0044E60D9A0A}" destId="{0841133E-F717-0144-A860-4B9F8A479065}" srcOrd="0" destOrd="0" presId="urn:microsoft.com/office/officeart/2008/layout/HalfCircleOrganizationChart"/>
    <dgm:cxn modelId="{FA9BC27E-0366-354E-A1CE-2D31BE8A5B1D}" type="presParOf" srcId="{EB7FD2BB-10D0-DE40-A0A8-0044E60D9A0A}" destId="{48299C5D-B9D5-594A-B3A9-1004A32056AB}" srcOrd="1" destOrd="0" presId="urn:microsoft.com/office/officeart/2008/layout/HalfCircleOrganizationChart"/>
    <dgm:cxn modelId="{BB67C14E-60B7-CD4C-9415-DDA237CBC18D}" type="presParOf" srcId="{EB7FD2BB-10D0-DE40-A0A8-0044E60D9A0A}" destId="{19E0F53B-AE71-3C47-AAAF-F33BB45B01CB}" srcOrd="2" destOrd="0" presId="urn:microsoft.com/office/officeart/2008/layout/HalfCircleOrganizationChart"/>
    <dgm:cxn modelId="{90B31BB9-04CD-7E40-892D-2609B7A7CD4D}" type="presParOf" srcId="{EB7FD2BB-10D0-DE40-A0A8-0044E60D9A0A}" destId="{1CAAA906-2A67-5841-977E-6CA8A13A38AF}" srcOrd="3" destOrd="0" presId="urn:microsoft.com/office/officeart/2008/layout/HalfCircleOrganizationChart"/>
    <dgm:cxn modelId="{F561F9C6-439F-6142-960F-EA46E0E6B77F}" type="presParOf" srcId="{7EA3C614-5BA2-604A-953F-611C4C8A4D19}" destId="{20AB9B4A-9B19-9B4E-89D4-A0689063ECD2}" srcOrd="1" destOrd="0" presId="urn:microsoft.com/office/officeart/2008/layout/HalfCircleOrganizationChart"/>
    <dgm:cxn modelId="{454A99DF-0706-7144-A2BC-8619A9C017A7}" type="presParOf" srcId="{7EA3C614-5BA2-604A-953F-611C4C8A4D19}" destId="{B7139528-BCE4-C842-87D2-78B2DB589414}" srcOrd="2" destOrd="0" presId="urn:microsoft.com/office/officeart/2008/layout/HalfCircleOrganizationChart"/>
    <dgm:cxn modelId="{A590C4E4-1F3F-C24F-BDA5-A241FD17FA79}" type="presParOf" srcId="{0F59B991-C771-D249-A007-B80AD42A61C6}" destId="{B2DF86F3-5193-6C46-9E33-F6C1641CD162}" srcOrd="2" destOrd="0" presId="urn:microsoft.com/office/officeart/2008/layout/HalfCircleOrganizationChart"/>
    <dgm:cxn modelId="{37F1243A-A9A6-7B4D-AF1B-26306747EC9A}" type="presParOf" srcId="{BDC1A2E1-4682-1642-B1E5-0363FC51F347}" destId="{1DF150C8-A625-404C-B80B-47926A3FB5DC}" srcOrd="2" destOrd="0" presId="urn:microsoft.com/office/officeart/2008/layout/HalfCircleOrganizationChart"/>
    <dgm:cxn modelId="{928E8EE6-D700-D74E-A3BE-C6011BEF0E21}" type="presParOf" srcId="{BDC1A2E1-4682-1642-B1E5-0363FC51F347}" destId="{15772264-6E1B-3B4D-AAD3-3254B8DEEAF7}" srcOrd="3" destOrd="0" presId="urn:microsoft.com/office/officeart/2008/layout/HalfCircleOrganizationChart"/>
    <dgm:cxn modelId="{E67BC853-1797-A748-9D5B-1059599B8397}" type="presParOf" srcId="{15772264-6E1B-3B4D-AAD3-3254B8DEEAF7}" destId="{9E2075B7-E91F-7A44-BBA1-879301706EB9}" srcOrd="0" destOrd="0" presId="urn:microsoft.com/office/officeart/2008/layout/HalfCircleOrganizationChart"/>
    <dgm:cxn modelId="{FAC722EF-1D36-E64E-8FAE-F551072265A6}" type="presParOf" srcId="{9E2075B7-E91F-7A44-BBA1-879301706EB9}" destId="{0131A488-102C-2B41-81A5-C1D0C5098FE7}" srcOrd="0" destOrd="0" presId="urn:microsoft.com/office/officeart/2008/layout/HalfCircleOrganizationChart"/>
    <dgm:cxn modelId="{D6A54BBB-65A2-0E41-87F3-478FCA5C5FDB}" type="presParOf" srcId="{9E2075B7-E91F-7A44-BBA1-879301706EB9}" destId="{3FEEA7F8-3A33-BF45-9DB9-0F2C8A45E8BA}" srcOrd="1" destOrd="0" presId="urn:microsoft.com/office/officeart/2008/layout/HalfCircleOrganizationChart"/>
    <dgm:cxn modelId="{29C33769-C048-E94B-ABF1-9BC6144F7E9F}" type="presParOf" srcId="{9E2075B7-E91F-7A44-BBA1-879301706EB9}" destId="{F7A7F501-3B36-104B-B130-912602DA07D3}" srcOrd="2" destOrd="0" presId="urn:microsoft.com/office/officeart/2008/layout/HalfCircleOrganizationChart"/>
    <dgm:cxn modelId="{78EF7E5E-6C3B-4A4E-B8AD-A21E8D3B41B5}" type="presParOf" srcId="{9E2075B7-E91F-7A44-BBA1-879301706EB9}" destId="{AC947CBD-1344-1C46-89DE-B46BD87AC77E}" srcOrd="3" destOrd="0" presId="urn:microsoft.com/office/officeart/2008/layout/HalfCircleOrganizationChart"/>
    <dgm:cxn modelId="{55ACFBE6-30E5-EB41-A401-532CA0376D6A}" type="presParOf" srcId="{15772264-6E1B-3B4D-AAD3-3254B8DEEAF7}" destId="{BAD8E3FA-D1A9-1344-A1A9-73047ED7228C}" srcOrd="1" destOrd="0" presId="urn:microsoft.com/office/officeart/2008/layout/HalfCircleOrganizationChart"/>
    <dgm:cxn modelId="{E4234A84-8DDA-4C47-AAB2-931EAD3A1401}" type="presParOf" srcId="{BAD8E3FA-D1A9-1344-A1A9-73047ED7228C}" destId="{045285A8-21EF-7047-9278-EBB963284809}" srcOrd="0" destOrd="0" presId="urn:microsoft.com/office/officeart/2008/layout/HalfCircleOrganizationChart"/>
    <dgm:cxn modelId="{06EDB5EE-4BFC-E24B-B81E-98431FA9C70A}" type="presParOf" srcId="{BAD8E3FA-D1A9-1344-A1A9-73047ED7228C}" destId="{FF9181E4-3C26-6041-B4A3-865A65C87165}" srcOrd="1" destOrd="0" presId="urn:microsoft.com/office/officeart/2008/layout/HalfCircleOrganizationChart"/>
    <dgm:cxn modelId="{FAF4E6DA-F323-474E-8F91-E4A48BBB5CF6}" type="presParOf" srcId="{FF9181E4-3C26-6041-B4A3-865A65C87165}" destId="{013CD7FE-9E92-A642-8FCD-EC869CE505B4}" srcOrd="0" destOrd="0" presId="urn:microsoft.com/office/officeart/2008/layout/HalfCircleOrganizationChart"/>
    <dgm:cxn modelId="{A89DAD0F-F928-F84C-AC95-F728B1C6CC1A}" type="presParOf" srcId="{013CD7FE-9E92-A642-8FCD-EC869CE505B4}" destId="{2F4FE8BB-CF2E-624A-8FC9-BBCAFFB959A2}" srcOrd="0" destOrd="0" presId="urn:microsoft.com/office/officeart/2008/layout/HalfCircleOrganizationChart"/>
    <dgm:cxn modelId="{5AC93272-5268-064E-ACEC-288D967BB850}" type="presParOf" srcId="{013CD7FE-9E92-A642-8FCD-EC869CE505B4}" destId="{E4BE1852-6D5C-D846-A6A2-26257D7CC05B}" srcOrd="1" destOrd="0" presId="urn:microsoft.com/office/officeart/2008/layout/HalfCircleOrganizationChart"/>
    <dgm:cxn modelId="{85DF4E7A-C540-3948-8E5F-4687C6A04649}" type="presParOf" srcId="{013CD7FE-9E92-A642-8FCD-EC869CE505B4}" destId="{26C88D40-CC7D-6E4C-BB88-78F3EA2F8C4F}" srcOrd="2" destOrd="0" presId="urn:microsoft.com/office/officeart/2008/layout/HalfCircleOrganizationChart"/>
    <dgm:cxn modelId="{7F6784C1-07CD-A943-8C8C-E1A5B3C26D0B}" type="presParOf" srcId="{013CD7FE-9E92-A642-8FCD-EC869CE505B4}" destId="{EE54BBFE-A13F-6B43-BAA2-3608290DA459}" srcOrd="3" destOrd="0" presId="urn:microsoft.com/office/officeart/2008/layout/HalfCircleOrganizationChart"/>
    <dgm:cxn modelId="{23A3732B-46B9-0140-8193-D91F1DE711EA}" type="presParOf" srcId="{FF9181E4-3C26-6041-B4A3-865A65C87165}" destId="{BB4C7EF0-45B6-4540-B59D-38A93DD9ECB7}" srcOrd="1" destOrd="0" presId="urn:microsoft.com/office/officeart/2008/layout/HalfCircleOrganizationChart"/>
    <dgm:cxn modelId="{2E2B2321-5855-6E42-81AB-B1A9C4F2A778}" type="presParOf" srcId="{BB4C7EF0-45B6-4540-B59D-38A93DD9ECB7}" destId="{7526F575-F59F-D94B-AD52-38F2863F6631}" srcOrd="0" destOrd="0" presId="urn:microsoft.com/office/officeart/2008/layout/HalfCircleOrganizationChart"/>
    <dgm:cxn modelId="{C6209BF9-CECB-6B42-97F0-BA5104836FDE}" type="presParOf" srcId="{BB4C7EF0-45B6-4540-B59D-38A93DD9ECB7}" destId="{E574AA92-E65E-E04A-9A3F-30BE51589876}" srcOrd="1" destOrd="0" presId="urn:microsoft.com/office/officeart/2008/layout/HalfCircleOrganizationChart"/>
    <dgm:cxn modelId="{79AC6A3D-3348-9041-8A63-B16025A323E3}" type="presParOf" srcId="{E574AA92-E65E-E04A-9A3F-30BE51589876}" destId="{548504A6-A4FE-6342-9B7C-C33D5A138BA3}" srcOrd="0" destOrd="0" presId="urn:microsoft.com/office/officeart/2008/layout/HalfCircleOrganizationChart"/>
    <dgm:cxn modelId="{53869FF7-5CC9-B44A-B535-CAA62672DF01}" type="presParOf" srcId="{548504A6-A4FE-6342-9B7C-C33D5A138BA3}" destId="{319084E9-98E2-BC41-A3A5-33E029CE781F}" srcOrd="0" destOrd="0" presId="urn:microsoft.com/office/officeart/2008/layout/HalfCircleOrganizationChart"/>
    <dgm:cxn modelId="{B0538353-BDF0-174D-9673-FEC1464D9F10}" type="presParOf" srcId="{548504A6-A4FE-6342-9B7C-C33D5A138BA3}" destId="{BEBCF638-83C9-1A47-BCB2-130B672F7109}" srcOrd="1" destOrd="0" presId="urn:microsoft.com/office/officeart/2008/layout/HalfCircleOrganizationChart"/>
    <dgm:cxn modelId="{C6526C1B-5C18-034D-BD91-3A4A86608D51}" type="presParOf" srcId="{548504A6-A4FE-6342-9B7C-C33D5A138BA3}" destId="{D2EE4AD8-A259-D34D-B08B-B36856B2A863}" srcOrd="2" destOrd="0" presId="urn:microsoft.com/office/officeart/2008/layout/HalfCircleOrganizationChart"/>
    <dgm:cxn modelId="{716DFE4D-5C00-D140-92E1-49C1C204319D}" type="presParOf" srcId="{548504A6-A4FE-6342-9B7C-C33D5A138BA3}" destId="{7D20F699-70B8-1943-88FA-62FE2E633E72}" srcOrd="3" destOrd="0" presId="urn:microsoft.com/office/officeart/2008/layout/HalfCircleOrganizationChart"/>
    <dgm:cxn modelId="{91C086F0-9AAB-E347-A320-6E84E8E1E12E}" type="presParOf" srcId="{E574AA92-E65E-E04A-9A3F-30BE51589876}" destId="{BE291190-F657-844C-A484-A64220B68855}" srcOrd="1" destOrd="0" presId="urn:microsoft.com/office/officeart/2008/layout/HalfCircleOrganizationChart"/>
    <dgm:cxn modelId="{82A44BEC-7C35-E341-9140-1ABCE25A6E57}" type="presParOf" srcId="{E574AA92-E65E-E04A-9A3F-30BE51589876}" destId="{917F6A45-CA62-4E46-8B9B-DE35F9034E0D}" srcOrd="2" destOrd="0" presId="urn:microsoft.com/office/officeart/2008/layout/HalfCircleOrganizationChart"/>
    <dgm:cxn modelId="{B5B2D4B0-1538-2645-84DF-65274A82B6C1}" type="presParOf" srcId="{FF9181E4-3C26-6041-B4A3-865A65C87165}" destId="{8202A99B-3975-8F42-9785-A4254FC7B589}" srcOrd="2" destOrd="0" presId="urn:microsoft.com/office/officeart/2008/layout/HalfCircleOrganizationChart"/>
    <dgm:cxn modelId="{9FF86409-DDB8-3F49-AA54-FD1437767FA2}" type="presParOf" srcId="{15772264-6E1B-3B4D-AAD3-3254B8DEEAF7}" destId="{5C9BE77C-5FDE-B64E-A530-B21EB06E75E0}" srcOrd="2" destOrd="0" presId="urn:microsoft.com/office/officeart/2008/layout/HalfCircleOrganizationChart"/>
    <dgm:cxn modelId="{8D035831-2E0B-634D-86AC-BC06FC6B398D}" type="presParOf" srcId="{377A0F59-E593-AA49-930A-293F1327ADD9}" destId="{DE3030FE-0C80-9847-B608-73B7ECD79B3A}" srcOrd="2" destOrd="0" presId="urn:microsoft.com/office/officeart/2008/layout/HalfCircleOrganizationChart"/>
    <dgm:cxn modelId="{D83393E7-2324-2840-BF6F-0DD280DAC7A2}" type="presParOf" srcId="{DE3030FE-0C80-9847-B608-73B7ECD79B3A}" destId="{0EE5249B-7124-3247-8C83-296D3A1E8792}" srcOrd="0" destOrd="0" presId="urn:microsoft.com/office/officeart/2008/layout/HalfCircleOrganizationChart"/>
    <dgm:cxn modelId="{3706BE13-6727-AD45-8E51-B532BA8D3867}" type="presParOf" srcId="{DE3030FE-0C80-9847-B608-73B7ECD79B3A}" destId="{C552FFDA-5201-1741-869E-53A90C346A20}" srcOrd="1" destOrd="0" presId="urn:microsoft.com/office/officeart/2008/layout/HalfCircleOrganizationChart"/>
    <dgm:cxn modelId="{243AA39F-C01A-F84F-8B49-D3875FECE6C3}" type="presParOf" srcId="{C552FFDA-5201-1741-869E-53A90C346A20}" destId="{2E78D53E-921D-024E-BF81-F7E74308C3AD}" srcOrd="0" destOrd="0" presId="urn:microsoft.com/office/officeart/2008/layout/HalfCircleOrganizationChart"/>
    <dgm:cxn modelId="{85497843-DF3A-424F-B3BC-39C04E09FF8A}" type="presParOf" srcId="{2E78D53E-921D-024E-BF81-F7E74308C3AD}" destId="{30CEFC49-CDBA-7E4F-B13A-CA694718D063}" srcOrd="0" destOrd="0" presId="urn:microsoft.com/office/officeart/2008/layout/HalfCircleOrganizationChart"/>
    <dgm:cxn modelId="{97CF9E2A-762A-8144-9F5A-42CA37F5B66B}" type="presParOf" srcId="{2E78D53E-921D-024E-BF81-F7E74308C3AD}" destId="{DE8E9654-1A3F-0541-BC74-82961D313333}" srcOrd="1" destOrd="0" presId="urn:microsoft.com/office/officeart/2008/layout/HalfCircleOrganizationChart"/>
    <dgm:cxn modelId="{273E0EEE-3BB0-B446-87F7-65516E6875E6}" type="presParOf" srcId="{2E78D53E-921D-024E-BF81-F7E74308C3AD}" destId="{7AA66A39-8F06-4748-A1F6-CB1A698B5E80}" srcOrd="2" destOrd="0" presId="urn:microsoft.com/office/officeart/2008/layout/HalfCircleOrganizationChart"/>
    <dgm:cxn modelId="{9679E2B1-591B-AA42-AB55-801D666D78AF}" type="presParOf" srcId="{2E78D53E-921D-024E-BF81-F7E74308C3AD}" destId="{8E4A631D-978E-BF4E-AF35-1DC76880AC33}" srcOrd="3" destOrd="0" presId="urn:microsoft.com/office/officeart/2008/layout/HalfCircleOrganizationChart"/>
    <dgm:cxn modelId="{B0F6EA21-E5DB-C34F-9BAD-97373A11ECB3}" type="presParOf" srcId="{C552FFDA-5201-1741-869E-53A90C346A20}" destId="{38DB7E46-3116-AA41-AD18-53A7EAD22F7B}" srcOrd="1" destOrd="0" presId="urn:microsoft.com/office/officeart/2008/layout/HalfCircleOrganizationChart"/>
    <dgm:cxn modelId="{2541E3FB-50A1-9345-B8C7-0A39E3E82AB5}" type="presParOf" srcId="{C552FFDA-5201-1741-869E-53A90C346A20}" destId="{522ED48B-EBDB-954F-A923-B72837DDC7B6}" srcOrd="2" destOrd="0" presId="urn:microsoft.com/office/officeart/2008/layout/HalfCircleOrganizationChar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E5249B-7124-3247-8C83-296D3A1E8792}">
      <dsp:nvSpPr>
        <dsp:cNvPr id="0" name=""/>
        <dsp:cNvSpPr/>
      </dsp:nvSpPr>
      <dsp:spPr>
        <a:xfrm>
          <a:off x="3054232" y="1029286"/>
          <a:ext cx="851180" cy="615311"/>
        </a:xfrm>
        <a:custGeom>
          <a:avLst/>
          <a:gdLst/>
          <a:ahLst/>
          <a:cxnLst/>
          <a:rect l="0" t="0" r="0" b="0"/>
          <a:pathLst>
            <a:path>
              <a:moveTo>
                <a:pt x="851180" y="0"/>
              </a:moveTo>
              <a:lnTo>
                <a:pt x="851180" y="615311"/>
              </a:lnTo>
              <a:lnTo>
                <a:pt x="0" y="61531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26F575-F59F-D94B-AD52-38F2863F6631}">
      <dsp:nvSpPr>
        <dsp:cNvPr id="0" name=""/>
        <dsp:cNvSpPr/>
      </dsp:nvSpPr>
      <dsp:spPr>
        <a:xfrm>
          <a:off x="5812877" y="5397996"/>
          <a:ext cx="943477" cy="615311"/>
        </a:xfrm>
        <a:custGeom>
          <a:avLst/>
          <a:gdLst/>
          <a:ahLst/>
          <a:cxnLst/>
          <a:rect l="0" t="0" r="0" b="0"/>
          <a:pathLst>
            <a:path>
              <a:moveTo>
                <a:pt x="0" y="0"/>
              </a:moveTo>
              <a:lnTo>
                <a:pt x="0" y="615311"/>
              </a:lnTo>
              <a:lnTo>
                <a:pt x="943477" y="61531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5285A8-21EF-7047-9278-EBB963284809}">
      <dsp:nvSpPr>
        <dsp:cNvPr id="0" name=""/>
        <dsp:cNvSpPr/>
      </dsp:nvSpPr>
      <dsp:spPr>
        <a:xfrm>
          <a:off x="5767157" y="3941759"/>
          <a:ext cx="91440" cy="430717"/>
        </a:xfrm>
        <a:custGeom>
          <a:avLst/>
          <a:gdLst/>
          <a:ahLst/>
          <a:cxnLst/>
          <a:rect l="0" t="0" r="0" b="0"/>
          <a:pathLst>
            <a:path>
              <a:moveTo>
                <a:pt x="45720" y="0"/>
              </a:moveTo>
              <a:lnTo>
                <a:pt x="45720" y="43071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F150C8-A625-404C-B80B-47926A3FB5DC}">
      <dsp:nvSpPr>
        <dsp:cNvPr id="0" name=""/>
        <dsp:cNvSpPr/>
      </dsp:nvSpPr>
      <dsp:spPr>
        <a:xfrm>
          <a:off x="3905412" y="1029286"/>
          <a:ext cx="1907464" cy="1886954"/>
        </a:xfrm>
        <a:custGeom>
          <a:avLst/>
          <a:gdLst/>
          <a:ahLst/>
          <a:cxnLst/>
          <a:rect l="0" t="0" r="0" b="0"/>
          <a:pathLst>
            <a:path>
              <a:moveTo>
                <a:pt x="0" y="0"/>
              </a:moveTo>
              <a:lnTo>
                <a:pt x="0" y="1671595"/>
              </a:lnTo>
              <a:lnTo>
                <a:pt x="1907464" y="1671595"/>
              </a:lnTo>
              <a:lnTo>
                <a:pt x="1907464" y="18869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63B6BC-3C32-D740-A32C-3CB5E2ABB269}">
      <dsp:nvSpPr>
        <dsp:cNvPr id="0" name=""/>
        <dsp:cNvSpPr/>
      </dsp:nvSpPr>
      <dsp:spPr>
        <a:xfrm>
          <a:off x="1997947" y="3941759"/>
          <a:ext cx="943477" cy="615311"/>
        </a:xfrm>
        <a:custGeom>
          <a:avLst/>
          <a:gdLst/>
          <a:ahLst/>
          <a:cxnLst/>
          <a:rect l="0" t="0" r="0" b="0"/>
          <a:pathLst>
            <a:path>
              <a:moveTo>
                <a:pt x="0" y="0"/>
              </a:moveTo>
              <a:lnTo>
                <a:pt x="0" y="615311"/>
              </a:lnTo>
              <a:lnTo>
                <a:pt x="943477" y="61531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8C2E9F-66BD-6941-BB6F-1883C7D17659}">
      <dsp:nvSpPr>
        <dsp:cNvPr id="0" name=""/>
        <dsp:cNvSpPr/>
      </dsp:nvSpPr>
      <dsp:spPr>
        <a:xfrm>
          <a:off x="1997947" y="1029286"/>
          <a:ext cx="1907464" cy="1886954"/>
        </a:xfrm>
        <a:custGeom>
          <a:avLst/>
          <a:gdLst/>
          <a:ahLst/>
          <a:cxnLst/>
          <a:rect l="0" t="0" r="0" b="0"/>
          <a:pathLst>
            <a:path>
              <a:moveTo>
                <a:pt x="1907464" y="0"/>
              </a:moveTo>
              <a:lnTo>
                <a:pt x="1907464" y="1671595"/>
              </a:lnTo>
              <a:lnTo>
                <a:pt x="0" y="1671595"/>
              </a:lnTo>
              <a:lnTo>
                <a:pt x="0" y="18869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0B9587-4235-5847-8641-8672C72A124E}">
      <dsp:nvSpPr>
        <dsp:cNvPr id="0" name=""/>
        <dsp:cNvSpPr/>
      </dsp:nvSpPr>
      <dsp:spPr>
        <a:xfrm>
          <a:off x="3392653" y="3767"/>
          <a:ext cx="1025518" cy="102551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B69AE6-59BF-0446-8DDF-742A1BC8EB28}">
      <dsp:nvSpPr>
        <dsp:cNvPr id="0" name=""/>
        <dsp:cNvSpPr/>
      </dsp:nvSpPr>
      <dsp:spPr>
        <a:xfrm>
          <a:off x="3392653" y="3767"/>
          <a:ext cx="1025518" cy="102551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14D9DD-79F6-6744-8637-C0F24C184F67}">
      <dsp:nvSpPr>
        <dsp:cNvPr id="0" name=""/>
        <dsp:cNvSpPr/>
      </dsp:nvSpPr>
      <dsp:spPr>
        <a:xfrm>
          <a:off x="2879893" y="188360"/>
          <a:ext cx="2051037" cy="65633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ER</a:t>
          </a:r>
        </a:p>
      </dsp:txBody>
      <dsp:txXfrm>
        <a:off x="2879893" y="188360"/>
        <a:ext cx="2051037" cy="656332"/>
      </dsp:txXfrm>
    </dsp:sp>
    <dsp:sp modelId="{1C274714-25C7-D649-83CB-78D9C07047BA}">
      <dsp:nvSpPr>
        <dsp:cNvPr id="0" name=""/>
        <dsp:cNvSpPr/>
      </dsp:nvSpPr>
      <dsp:spPr>
        <a:xfrm>
          <a:off x="1485188" y="2916240"/>
          <a:ext cx="1025518" cy="102551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E7183A-1AE6-ED45-9D1C-96DD83021490}">
      <dsp:nvSpPr>
        <dsp:cNvPr id="0" name=""/>
        <dsp:cNvSpPr/>
      </dsp:nvSpPr>
      <dsp:spPr>
        <a:xfrm>
          <a:off x="1485188" y="2916240"/>
          <a:ext cx="1025518" cy="102551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E8DA50-0EB1-0241-904D-C8A0299F1A83}">
      <dsp:nvSpPr>
        <dsp:cNvPr id="0" name=""/>
        <dsp:cNvSpPr/>
      </dsp:nvSpPr>
      <dsp:spPr>
        <a:xfrm>
          <a:off x="972429" y="3100833"/>
          <a:ext cx="2051037" cy="65633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Cis</a:t>
          </a:r>
        </a:p>
      </dsp:txBody>
      <dsp:txXfrm>
        <a:off x="972429" y="3100833"/>
        <a:ext cx="2051037" cy="656332"/>
      </dsp:txXfrm>
    </dsp:sp>
    <dsp:sp modelId="{48299C5D-B9D5-594A-B3A9-1004A32056AB}">
      <dsp:nvSpPr>
        <dsp:cNvPr id="0" name=""/>
        <dsp:cNvSpPr/>
      </dsp:nvSpPr>
      <dsp:spPr>
        <a:xfrm>
          <a:off x="2818362" y="4372477"/>
          <a:ext cx="1025518" cy="102551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E0F53B-AE71-3C47-AAAF-F33BB45B01CB}">
      <dsp:nvSpPr>
        <dsp:cNvPr id="0" name=""/>
        <dsp:cNvSpPr/>
      </dsp:nvSpPr>
      <dsp:spPr>
        <a:xfrm>
          <a:off x="2818362" y="4372477"/>
          <a:ext cx="1025518" cy="102551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41133E-F717-0144-A860-4B9F8A479065}">
      <dsp:nvSpPr>
        <dsp:cNvPr id="0" name=""/>
        <dsp:cNvSpPr/>
      </dsp:nvSpPr>
      <dsp:spPr>
        <a:xfrm>
          <a:off x="2305603" y="4557070"/>
          <a:ext cx="2051037" cy="65633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Bewerkt het eiwit</a:t>
          </a:r>
        </a:p>
      </dsp:txBody>
      <dsp:txXfrm>
        <a:off x="2305603" y="4557070"/>
        <a:ext cx="2051037" cy="656332"/>
      </dsp:txXfrm>
    </dsp:sp>
    <dsp:sp modelId="{3FEEA7F8-3A33-BF45-9DB9-0F2C8A45E8BA}">
      <dsp:nvSpPr>
        <dsp:cNvPr id="0" name=""/>
        <dsp:cNvSpPr/>
      </dsp:nvSpPr>
      <dsp:spPr>
        <a:xfrm>
          <a:off x="5300118" y="2916240"/>
          <a:ext cx="1025518" cy="102551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7F501-3B36-104B-B130-912602DA07D3}">
      <dsp:nvSpPr>
        <dsp:cNvPr id="0" name=""/>
        <dsp:cNvSpPr/>
      </dsp:nvSpPr>
      <dsp:spPr>
        <a:xfrm>
          <a:off x="5300118" y="2916240"/>
          <a:ext cx="1025518" cy="102551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31A488-102C-2B41-81A5-C1D0C5098FE7}">
      <dsp:nvSpPr>
        <dsp:cNvPr id="0" name=""/>
        <dsp:cNvSpPr/>
      </dsp:nvSpPr>
      <dsp:spPr>
        <a:xfrm>
          <a:off x="4787358" y="3100833"/>
          <a:ext cx="2051037" cy="65633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Trans</a:t>
          </a:r>
        </a:p>
      </dsp:txBody>
      <dsp:txXfrm>
        <a:off x="4787358" y="3100833"/>
        <a:ext cx="2051037" cy="656332"/>
      </dsp:txXfrm>
    </dsp:sp>
    <dsp:sp modelId="{E4BE1852-6D5C-D846-A6A2-26257D7CC05B}">
      <dsp:nvSpPr>
        <dsp:cNvPr id="0" name=""/>
        <dsp:cNvSpPr/>
      </dsp:nvSpPr>
      <dsp:spPr>
        <a:xfrm>
          <a:off x="5300118" y="4372477"/>
          <a:ext cx="1025518" cy="102551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C88D40-CC7D-6E4C-BB88-78F3EA2F8C4F}">
      <dsp:nvSpPr>
        <dsp:cNvPr id="0" name=""/>
        <dsp:cNvSpPr/>
      </dsp:nvSpPr>
      <dsp:spPr>
        <a:xfrm>
          <a:off x="5300118" y="4372477"/>
          <a:ext cx="1025518" cy="102551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4FE8BB-CF2E-624A-8FC9-BBCAFFB959A2}">
      <dsp:nvSpPr>
        <dsp:cNvPr id="0" name=""/>
        <dsp:cNvSpPr/>
      </dsp:nvSpPr>
      <dsp:spPr>
        <a:xfrm>
          <a:off x="4787358" y="4557070"/>
          <a:ext cx="2051037" cy="65633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Maakt een nieuw blaasje</a:t>
          </a:r>
        </a:p>
      </dsp:txBody>
      <dsp:txXfrm>
        <a:off x="4787358" y="4557070"/>
        <a:ext cx="2051037" cy="656332"/>
      </dsp:txXfrm>
    </dsp:sp>
    <dsp:sp modelId="{BEBCF638-83C9-1A47-BCB2-130B672F7109}">
      <dsp:nvSpPr>
        <dsp:cNvPr id="0" name=""/>
        <dsp:cNvSpPr/>
      </dsp:nvSpPr>
      <dsp:spPr>
        <a:xfrm>
          <a:off x="6633292" y="5828713"/>
          <a:ext cx="1025518" cy="102551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EE4AD8-A259-D34D-B08B-B36856B2A863}">
      <dsp:nvSpPr>
        <dsp:cNvPr id="0" name=""/>
        <dsp:cNvSpPr/>
      </dsp:nvSpPr>
      <dsp:spPr>
        <a:xfrm>
          <a:off x="6633292" y="5828713"/>
          <a:ext cx="1025518" cy="102551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9084E9-98E2-BC41-A3A5-33E029CE781F}">
      <dsp:nvSpPr>
        <dsp:cNvPr id="0" name=""/>
        <dsp:cNvSpPr/>
      </dsp:nvSpPr>
      <dsp:spPr>
        <a:xfrm>
          <a:off x="6120533" y="6013307"/>
          <a:ext cx="2051037" cy="65633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Stuurt het blaasje naar een andere plek in de cel</a:t>
          </a:r>
        </a:p>
      </dsp:txBody>
      <dsp:txXfrm>
        <a:off x="6120533" y="6013307"/>
        <a:ext cx="2051037" cy="656332"/>
      </dsp:txXfrm>
    </dsp:sp>
    <dsp:sp modelId="{DE8E9654-1A3F-0541-BC74-82961D313333}">
      <dsp:nvSpPr>
        <dsp:cNvPr id="0" name=""/>
        <dsp:cNvSpPr/>
      </dsp:nvSpPr>
      <dsp:spPr>
        <a:xfrm>
          <a:off x="2151775" y="1460003"/>
          <a:ext cx="1025518" cy="102551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A66A39-8F06-4748-A1F6-CB1A698B5E80}">
      <dsp:nvSpPr>
        <dsp:cNvPr id="0" name=""/>
        <dsp:cNvSpPr/>
      </dsp:nvSpPr>
      <dsp:spPr>
        <a:xfrm>
          <a:off x="2151775" y="1460003"/>
          <a:ext cx="1025518" cy="102551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CEFC49-CDBA-7E4F-B13A-CA694718D063}">
      <dsp:nvSpPr>
        <dsp:cNvPr id="0" name=""/>
        <dsp:cNvSpPr/>
      </dsp:nvSpPr>
      <dsp:spPr>
        <a:xfrm>
          <a:off x="1639016" y="1644597"/>
          <a:ext cx="2051037" cy="65633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Blaasjes komen bij het golgisysteem</a:t>
          </a:r>
        </a:p>
      </dsp:txBody>
      <dsp:txXfrm>
        <a:off x="1639016" y="1644597"/>
        <a:ext cx="2051037" cy="656332"/>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3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4"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4400" spc="-1" strike="noStrike">
                <a:solidFill>
                  <a:srgbClr val="000000"/>
                </a:solidFill>
                <a:latin typeface="Arial"/>
              </a:rPr>
              <a:t>Cli</a:t>
            </a:r>
            <a:r>
              <a:rPr b="0" lang="en-US" sz="4400" spc="-1" strike="noStrike">
                <a:solidFill>
                  <a:srgbClr val="000000"/>
                </a:solidFill>
                <a:latin typeface="Arial"/>
              </a:rPr>
              <a:t>ck </a:t>
            </a:r>
            <a:r>
              <a:rPr b="0" lang="en-US" sz="4400" spc="-1" strike="noStrike">
                <a:solidFill>
                  <a:srgbClr val="000000"/>
                </a:solidFill>
                <a:latin typeface="Arial"/>
              </a:rPr>
              <a:t>to </a:t>
            </a:r>
            <a:r>
              <a:rPr b="0" lang="en-US" sz="4400" spc="-1" strike="noStrike">
                <a:solidFill>
                  <a:srgbClr val="000000"/>
                </a:solidFill>
                <a:latin typeface="Arial"/>
              </a:rPr>
              <a:t>m</a:t>
            </a:r>
            <a:r>
              <a:rPr b="0" lang="en-US" sz="4400" spc="-1" strike="noStrike">
                <a:solidFill>
                  <a:srgbClr val="000000"/>
                </a:solidFill>
                <a:latin typeface="Arial"/>
              </a:rPr>
              <a:t>ov</a:t>
            </a:r>
            <a:r>
              <a:rPr b="0" lang="en-US" sz="4400" spc="-1" strike="noStrike">
                <a:solidFill>
                  <a:srgbClr val="000000"/>
                </a:solidFill>
                <a:latin typeface="Arial"/>
              </a:rPr>
              <a:t>e </a:t>
            </a:r>
            <a:r>
              <a:rPr b="0" lang="en-US" sz="4400" spc="-1" strike="noStrike">
                <a:solidFill>
                  <a:srgbClr val="000000"/>
                </a:solidFill>
                <a:latin typeface="Arial"/>
              </a:rPr>
              <a:t>th</a:t>
            </a:r>
            <a:r>
              <a:rPr b="0" lang="en-US" sz="4400" spc="-1" strike="noStrike">
                <a:solidFill>
                  <a:srgbClr val="000000"/>
                </a:solidFill>
                <a:latin typeface="Arial"/>
              </a:rPr>
              <a:t>e </a:t>
            </a:r>
            <a:r>
              <a:rPr b="0" lang="en-US" sz="4400" spc="-1" strike="noStrike">
                <a:solidFill>
                  <a:srgbClr val="000000"/>
                </a:solidFill>
                <a:latin typeface="Arial"/>
              </a:rPr>
              <a:t>sli</a:t>
            </a:r>
            <a:r>
              <a:rPr b="0" lang="en-US" sz="4400" spc="-1" strike="noStrike">
                <a:solidFill>
                  <a:srgbClr val="000000"/>
                </a:solidFill>
                <a:latin typeface="Arial"/>
              </a:rPr>
              <a:t>de</a:t>
            </a:r>
            <a:endParaRPr b="0" lang="en-US" sz="4400" spc="-1" strike="noStrike">
              <a:solidFill>
                <a:srgbClr val="000000"/>
              </a:solidFill>
              <a:latin typeface="Arial"/>
            </a:endParaRPr>
          </a:p>
        </p:txBody>
      </p:sp>
      <p:sp>
        <p:nvSpPr>
          <p:cNvPr id="1475" name="PlaceHolder 2"/>
          <p:cNvSpPr>
            <a:spLocks noGrp="1"/>
          </p:cNvSpPr>
          <p:nvPr>
            <p:ph type="body"/>
          </p:nvPr>
        </p:nvSpPr>
        <p:spPr>
          <a:xfrm>
            <a:off x="756000" y="5078520"/>
            <a:ext cx="6047640" cy="4811040"/>
          </a:xfrm>
          <a:prstGeom prst="rect">
            <a:avLst/>
          </a:prstGeom>
        </p:spPr>
        <p:txBody>
          <a:bodyPr lIns="0" rIns="0" tIns="0" bIns="0">
            <a:noAutofit/>
          </a:bodyPr>
          <a:p>
            <a:r>
              <a:rPr b="0" lang="nl-NL" sz="2000" spc="-1" strike="noStrike">
                <a:latin typeface="Arial"/>
              </a:rPr>
              <a:t>Click to edit the notes format</a:t>
            </a:r>
            <a:endParaRPr b="0" lang="nl-NL" sz="2000" spc="-1" strike="noStrike">
              <a:latin typeface="Arial"/>
            </a:endParaRPr>
          </a:p>
        </p:txBody>
      </p:sp>
      <p:sp>
        <p:nvSpPr>
          <p:cNvPr id="1476" name="PlaceHolder 3"/>
          <p:cNvSpPr>
            <a:spLocks noGrp="1"/>
          </p:cNvSpPr>
          <p:nvPr>
            <p:ph type="hdr"/>
          </p:nvPr>
        </p:nvSpPr>
        <p:spPr>
          <a:xfrm>
            <a:off x="0" y="0"/>
            <a:ext cx="3280680" cy="534240"/>
          </a:xfrm>
          <a:prstGeom prst="rect">
            <a:avLst/>
          </a:prstGeom>
        </p:spPr>
        <p:txBody>
          <a:bodyPr lIns="0" rIns="0" tIns="0" bIns="0">
            <a:noAutofit/>
          </a:bodyPr>
          <a:p>
            <a:r>
              <a:rPr b="0" lang="nl-NL" sz="1400" spc="-1" strike="noStrike">
                <a:latin typeface="Times New Roman"/>
              </a:rPr>
              <a:t>&lt;header&gt;</a:t>
            </a:r>
            <a:endParaRPr b="0" lang="nl-NL" sz="1400" spc="-1" strike="noStrike">
              <a:latin typeface="Times New Roman"/>
            </a:endParaRPr>
          </a:p>
        </p:txBody>
      </p:sp>
      <p:sp>
        <p:nvSpPr>
          <p:cNvPr id="1477" name="PlaceHolder 4"/>
          <p:cNvSpPr>
            <a:spLocks noGrp="1"/>
          </p:cNvSpPr>
          <p:nvPr>
            <p:ph type="dt"/>
          </p:nvPr>
        </p:nvSpPr>
        <p:spPr>
          <a:xfrm>
            <a:off x="4278960" y="0"/>
            <a:ext cx="3280680" cy="534240"/>
          </a:xfrm>
          <a:prstGeom prst="rect">
            <a:avLst/>
          </a:prstGeom>
        </p:spPr>
        <p:txBody>
          <a:bodyPr lIns="0" rIns="0" tIns="0" bIns="0">
            <a:noAutofit/>
          </a:bodyPr>
          <a:p>
            <a:pPr algn="r"/>
            <a:r>
              <a:rPr b="0" lang="nl-NL" sz="1400" spc="-1" strike="noStrike">
                <a:latin typeface="Times New Roman"/>
              </a:rPr>
              <a:t>&lt;date/time&gt;</a:t>
            </a:r>
            <a:endParaRPr b="0" lang="nl-NL" sz="1400" spc="-1" strike="noStrike">
              <a:latin typeface="Times New Roman"/>
            </a:endParaRPr>
          </a:p>
        </p:txBody>
      </p:sp>
      <p:sp>
        <p:nvSpPr>
          <p:cNvPr id="1478" name="PlaceHolder 5"/>
          <p:cNvSpPr>
            <a:spLocks noGrp="1"/>
          </p:cNvSpPr>
          <p:nvPr>
            <p:ph type="ftr"/>
          </p:nvPr>
        </p:nvSpPr>
        <p:spPr>
          <a:xfrm>
            <a:off x="0" y="10157400"/>
            <a:ext cx="3280680" cy="534240"/>
          </a:xfrm>
          <a:prstGeom prst="rect">
            <a:avLst/>
          </a:prstGeom>
        </p:spPr>
        <p:txBody>
          <a:bodyPr lIns="0" rIns="0" tIns="0" bIns="0" anchor="b">
            <a:noAutofit/>
          </a:bodyPr>
          <a:p>
            <a:r>
              <a:rPr b="0" lang="nl-NL" sz="1400" spc="-1" strike="noStrike">
                <a:latin typeface="Times New Roman"/>
              </a:rPr>
              <a:t>&lt;footer&gt;</a:t>
            </a:r>
            <a:endParaRPr b="0" lang="nl-NL" sz="1400" spc="-1" strike="noStrike">
              <a:latin typeface="Times New Roman"/>
            </a:endParaRPr>
          </a:p>
        </p:txBody>
      </p:sp>
      <p:sp>
        <p:nvSpPr>
          <p:cNvPr id="147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7ED2CA7F-417A-4AC3-BC36-EC87914B6A58}" type="slidenum">
              <a:rPr b="0" lang="nl-NL" sz="1400" spc="-1" strike="noStrike">
                <a:latin typeface="Times New Roman"/>
              </a:rPr>
              <a:t>&lt;number&gt;</a:t>
            </a:fld>
            <a:endParaRPr b="0" lang="nl-NL"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9" name="PlaceHolder 1"/>
          <p:cNvSpPr>
            <a:spLocks noGrp="1"/>
          </p:cNvSpPr>
          <p:nvPr>
            <p:ph type="sldImg"/>
          </p:nvPr>
        </p:nvSpPr>
        <p:spPr>
          <a:xfrm>
            <a:off x="896760" y="731880"/>
            <a:ext cx="4874760" cy="3657240"/>
          </a:xfrm>
          <a:prstGeom prst="rect">
            <a:avLst/>
          </a:prstGeom>
        </p:spPr>
      </p:sp>
      <p:sp>
        <p:nvSpPr>
          <p:cNvPr id="1890" name="PlaceHolder 2"/>
          <p:cNvSpPr>
            <a:spLocks noGrp="1"/>
          </p:cNvSpPr>
          <p:nvPr>
            <p:ph type="body"/>
          </p:nvPr>
        </p:nvSpPr>
        <p:spPr>
          <a:xfrm>
            <a:off x="667080" y="4632840"/>
            <a:ext cx="5334840" cy="4388760"/>
          </a:xfrm>
          <a:prstGeom prst="rect">
            <a:avLst/>
          </a:prstGeom>
        </p:spPr>
        <p:txBody>
          <a:bodyPr>
            <a:noAutofit/>
          </a:bodyPr>
          <a:p>
            <a:endParaRPr b="0" lang="nl-NL" sz="2000" spc="-1" strike="noStrike">
              <a:latin typeface="Arial"/>
            </a:endParaRPr>
          </a:p>
        </p:txBody>
      </p:sp>
      <p:sp>
        <p:nvSpPr>
          <p:cNvPr id="1891"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84619308-67F8-4B82-9CE1-D85C042F4EA4}" type="slidenum">
              <a:rPr b="0" lang="en-US" sz="1200" spc="-1" strike="noStrike">
                <a:latin typeface="Times New Roman"/>
              </a:rPr>
              <a:t>41</a:t>
            </a:fld>
            <a:endParaRPr b="0" lang="nl-NL"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3" name="PlaceHolder 1"/>
          <p:cNvSpPr>
            <a:spLocks noGrp="1"/>
          </p:cNvSpPr>
          <p:nvPr>
            <p:ph type="sldImg"/>
          </p:nvPr>
        </p:nvSpPr>
        <p:spPr>
          <a:xfrm>
            <a:off x="896760" y="731880"/>
            <a:ext cx="4874760" cy="3657240"/>
          </a:xfrm>
          <a:prstGeom prst="rect">
            <a:avLst/>
          </a:prstGeom>
        </p:spPr>
      </p:sp>
      <p:sp>
        <p:nvSpPr>
          <p:cNvPr id="1914" name="PlaceHolder 2"/>
          <p:cNvSpPr>
            <a:spLocks noGrp="1"/>
          </p:cNvSpPr>
          <p:nvPr>
            <p:ph type="body"/>
          </p:nvPr>
        </p:nvSpPr>
        <p:spPr>
          <a:xfrm>
            <a:off x="667080" y="4632840"/>
            <a:ext cx="5334840" cy="4388760"/>
          </a:xfrm>
          <a:prstGeom prst="rect">
            <a:avLst/>
          </a:prstGeom>
        </p:spPr>
        <p:txBody>
          <a:bodyPr>
            <a:noAutofit/>
          </a:bodyPr>
          <a:p>
            <a:pPr marL="216000" indent="-216000">
              <a:lnSpc>
                <a:spcPct val="100000"/>
              </a:lnSpc>
            </a:pPr>
            <a:r>
              <a:rPr b="0" lang="nl-NL" sz="2000" spc="-1" strike="noStrike">
                <a:latin typeface="Arial"/>
              </a:rPr>
              <a:t>No. Most animal cells are about the same size. The largest animal cells are found in some species of salamanders. I see you are studying surface:volume ratios, and that is what limits the size of cells. cells have to take in all their nutrients through the cell membrane, which is their outer surface, and dispose of wastes the same way. As a cell increases in size, its surface:volume ratio decreases. For example, let's say a cell is cube-shaped. If it has an edge of 1, then its volume is one and its surface area is 6, a ratio of 1:6. But if its edge is 2, then its volume is 8 and its surface area is 24, a ratio of 8:24, or 1:3. So, the larger an object gets, the less surface area it has, relative to its volume. So, in the case of a cell, as it grows larger, the amount of surface area through which it can receive nutrients decreases, until there simply isn't enough surface area to service the volume of the cell.</a:t>
            </a:r>
            <a:br/>
            <a:br/>
            <a:r>
              <a:rPr b="0" lang="nl-NL" sz="2000" spc="-1" strike="noStrike">
                <a:latin typeface="Arial"/>
              </a:rPr>
              <a:t>Likewise, the shape of an object affects is surface:volume ratio. For example, consider a cube with a side of 3. The surface area is 54 and the volume is 27, a surface:volume ratio of 2. Now consider a square stick 13 inches long. Its surface area is 54, just like the cube. But its volume is only 13, a surface:volume ration of 4.15. I think you can see how this example relates to your pig:snake question.</a:t>
            </a:r>
            <a:endParaRPr b="0" lang="nl-NL" sz="2000" spc="-1" strike="noStrike">
              <a:latin typeface="Arial"/>
            </a:endParaRPr>
          </a:p>
        </p:txBody>
      </p:sp>
      <p:sp>
        <p:nvSpPr>
          <p:cNvPr id="1915"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483879A5-F421-4A7F-8D37-FF5518F6B6A0}" type="slidenum">
              <a:rPr b="0" lang="en-US" sz="1200" spc="-1" strike="noStrike">
                <a:solidFill>
                  <a:srgbClr val="000000"/>
                </a:solidFill>
                <a:latin typeface="Arial"/>
                <a:ea typeface="+mn-ea"/>
              </a:rPr>
              <a:t>3</a:t>
            </a:fld>
            <a:endParaRPr b="0" lang="nl-NL"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6" name="PlaceHolder 1"/>
          <p:cNvSpPr>
            <a:spLocks noGrp="1"/>
          </p:cNvSpPr>
          <p:nvPr>
            <p:ph type="sldImg"/>
          </p:nvPr>
        </p:nvSpPr>
        <p:spPr>
          <a:xfrm>
            <a:off x="896760" y="731880"/>
            <a:ext cx="4874760" cy="3657240"/>
          </a:xfrm>
          <a:prstGeom prst="rect">
            <a:avLst/>
          </a:prstGeom>
        </p:spPr>
      </p:sp>
      <p:sp>
        <p:nvSpPr>
          <p:cNvPr id="1917" name="PlaceHolder 2"/>
          <p:cNvSpPr>
            <a:spLocks noGrp="1"/>
          </p:cNvSpPr>
          <p:nvPr>
            <p:ph type="body"/>
          </p:nvPr>
        </p:nvSpPr>
        <p:spPr>
          <a:xfrm>
            <a:off x="667080" y="4632840"/>
            <a:ext cx="5334840" cy="4388760"/>
          </a:xfrm>
          <a:prstGeom prst="rect">
            <a:avLst/>
          </a:prstGeom>
        </p:spPr>
        <p:txBody>
          <a:bodyPr>
            <a:noAutofit/>
          </a:bodyPr>
          <a:p>
            <a:pPr marL="216000" indent="-216000">
              <a:lnSpc>
                <a:spcPct val="100000"/>
              </a:lnSpc>
            </a:pPr>
            <a:r>
              <a:rPr b="0" lang="nl-NL" sz="2000" spc="-1" strike="noStrike">
                <a:latin typeface="Arial"/>
              </a:rPr>
              <a:t>No. </a:t>
            </a:r>
            <a:r>
              <a:rPr b="0" lang="nl-NL" sz="2000" spc="-1" strike="noStrike">
                <a:latin typeface="Arial"/>
              </a:rPr>
              <a:t>Mos</a:t>
            </a:r>
            <a:r>
              <a:rPr b="0" lang="nl-NL" sz="2000" spc="-1" strike="noStrike">
                <a:latin typeface="Arial"/>
              </a:rPr>
              <a:t>t </a:t>
            </a:r>
            <a:r>
              <a:rPr b="0" lang="nl-NL" sz="2000" spc="-1" strike="noStrike">
                <a:latin typeface="Arial"/>
              </a:rPr>
              <a:t>ani</a:t>
            </a:r>
            <a:r>
              <a:rPr b="0" lang="nl-NL" sz="2000" spc="-1" strike="noStrike">
                <a:latin typeface="Arial"/>
              </a:rPr>
              <a:t>mal </a:t>
            </a:r>
            <a:r>
              <a:rPr b="0" lang="nl-NL" sz="2000" spc="-1" strike="noStrike">
                <a:latin typeface="Arial"/>
              </a:rPr>
              <a:t>cell</a:t>
            </a:r>
            <a:r>
              <a:rPr b="0" lang="nl-NL" sz="2000" spc="-1" strike="noStrike">
                <a:latin typeface="Arial"/>
              </a:rPr>
              <a:t>s </a:t>
            </a:r>
            <a:r>
              <a:rPr b="0" lang="nl-NL" sz="2000" spc="-1" strike="noStrike">
                <a:latin typeface="Arial"/>
              </a:rPr>
              <a:t>are </a:t>
            </a:r>
            <a:r>
              <a:rPr b="0" lang="nl-NL" sz="2000" spc="-1" strike="noStrike">
                <a:latin typeface="Arial"/>
              </a:rPr>
              <a:t>abo</a:t>
            </a:r>
            <a:r>
              <a:rPr b="0" lang="nl-NL" sz="2000" spc="-1" strike="noStrike">
                <a:latin typeface="Arial"/>
              </a:rPr>
              <a:t>ut </a:t>
            </a:r>
            <a:r>
              <a:rPr b="0" lang="nl-NL" sz="2000" spc="-1" strike="noStrike">
                <a:latin typeface="Arial"/>
              </a:rPr>
              <a:t>the </a:t>
            </a:r>
            <a:r>
              <a:rPr b="0" lang="nl-NL" sz="2000" spc="-1" strike="noStrike">
                <a:latin typeface="Arial"/>
              </a:rPr>
              <a:t>sam</a:t>
            </a:r>
            <a:r>
              <a:rPr b="0" lang="nl-NL" sz="2000" spc="-1" strike="noStrike">
                <a:latin typeface="Arial"/>
              </a:rPr>
              <a:t>e </a:t>
            </a:r>
            <a:r>
              <a:rPr b="0" lang="nl-NL" sz="2000" spc="-1" strike="noStrike">
                <a:latin typeface="Arial"/>
              </a:rPr>
              <a:t>size</a:t>
            </a:r>
            <a:r>
              <a:rPr b="0" lang="nl-NL" sz="2000" spc="-1" strike="noStrike">
                <a:latin typeface="Arial"/>
              </a:rPr>
              <a:t>. </a:t>
            </a:r>
            <a:r>
              <a:rPr b="0" lang="nl-NL" sz="2000" spc="-1" strike="noStrike">
                <a:latin typeface="Arial"/>
              </a:rPr>
              <a:t>The </a:t>
            </a:r>
            <a:r>
              <a:rPr b="0" lang="nl-NL" sz="2000" spc="-1" strike="noStrike">
                <a:latin typeface="Arial"/>
              </a:rPr>
              <a:t>larg</a:t>
            </a:r>
            <a:r>
              <a:rPr b="0" lang="nl-NL" sz="2000" spc="-1" strike="noStrike">
                <a:latin typeface="Arial"/>
              </a:rPr>
              <a:t>est </a:t>
            </a:r>
            <a:r>
              <a:rPr b="0" lang="nl-NL" sz="2000" spc="-1" strike="noStrike">
                <a:latin typeface="Arial"/>
              </a:rPr>
              <a:t>ani</a:t>
            </a:r>
            <a:r>
              <a:rPr b="0" lang="nl-NL" sz="2000" spc="-1" strike="noStrike">
                <a:latin typeface="Arial"/>
              </a:rPr>
              <a:t>mal </a:t>
            </a:r>
            <a:r>
              <a:rPr b="0" lang="nl-NL" sz="2000" spc="-1" strike="noStrike">
                <a:latin typeface="Arial"/>
              </a:rPr>
              <a:t>cell</a:t>
            </a:r>
            <a:r>
              <a:rPr b="0" lang="nl-NL" sz="2000" spc="-1" strike="noStrike">
                <a:latin typeface="Arial"/>
              </a:rPr>
              <a:t>s </a:t>
            </a:r>
            <a:r>
              <a:rPr b="0" lang="nl-NL" sz="2000" spc="-1" strike="noStrike">
                <a:latin typeface="Arial"/>
              </a:rPr>
              <a:t>are </a:t>
            </a:r>
            <a:r>
              <a:rPr b="0" lang="nl-NL" sz="2000" spc="-1" strike="noStrike">
                <a:latin typeface="Arial"/>
              </a:rPr>
              <a:t>fou</a:t>
            </a:r>
            <a:r>
              <a:rPr b="0" lang="nl-NL" sz="2000" spc="-1" strike="noStrike">
                <a:latin typeface="Arial"/>
              </a:rPr>
              <a:t>nd </a:t>
            </a:r>
            <a:r>
              <a:rPr b="0" lang="nl-NL" sz="2000" spc="-1" strike="noStrike">
                <a:latin typeface="Arial"/>
              </a:rPr>
              <a:t>in </a:t>
            </a:r>
            <a:r>
              <a:rPr b="0" lang="nl-NL" sz="2000" spc="-1" strike="noStrike">
                <a:latin typeface="Arial"/>
              </a:rPr>
              <a:t>som</a:t>
            </a:r>
            <a:r>
              <a:rPr b="0" lang="nl-NL" sz="2000" spc="-1" strike="noStrike">
                <a:latin typeface="Arial"/>
              </a:rPr>
              <a:t>e </a:t>
            </a:r>
            <a:r>
              <a:rPr b="0" lang="nl-NL" sz="2000" spc="-1" strike="noStrike">
                <a:latin typeface="Arial"/>
              </a:rPr>
              <a:t>spe</a:t>
            </a:r>
            <a:r>
              <a:rPr b="0" lang="nl-NL" sz="2000" spc="-1" strike="noStrike">
                <a:latin typeface="Arial"/>
              </a:rPr>
              <a:t>cies </a:t>
            </a:r>
            <a:r>
              <a:rPr b="0" lang="nl-NL" sz="2000" spc="-1" strike="noStrike">
                <a:latin typeface="Arial"/>
              </a:rPr>
              <a:t>of </a:t>
            </a:r>
            <a:r>
              <a:rPr b="0" lang="nl-NL" sz="2000" spc="-1" strike="noStrike">
                <a:latin typeface="Arial"/>
              </a:rPr>
              <a:t>sala</a:t>
            </a:r>
            <a:r>
              <a:rPr b="0" lang="nl-NL" sz="2000" spc="-1" strike="noStrike">
                <a:latin typeface="Arial"/>
              </a:rPr>
              <a:t>man</a:t>
            </a:r>
            <a:r>
              <a:rPr b="0" lang="nl-NL" sz="2000" spc="-1" strike="noStrike">
                <a:latin typeface="Arial"/>
              </a:rPr>
              <a:t>der</a:t>
            </a:r>
            <a:r>
              <a:rPr b="0" lang="nl-NL" sz="2000" spc="-1" strike="noStrike">
                <a:latin typeface="Arial"/>
              </a:rPr>
              <a:t>s. I </a:t>
            </a:r>
            <a:r>
              <a:rPr b="0" lang="nl-NL" sz="2000" spc="-1" strike="noStrike">
                <a:latin typeface="Arial"/>
              </a:rPr>
              <a:t>see </a:t>
            </a:r>
            <a:r>
              <a:rPr b="0" lang="nl-NL" sz="2000" spc="-1" strike="noStrike">
                <a:latin typeface="Arial"/>
              </a:rPr>
              <a:t>you </a:t>
            </a:r>
            <a:r>
              <a:rPr b="0" lang="nl-NL" sz="2000" spc="-1" strike="noStrike">
                <a:latin typeface="Arial"/>
              </a:rPr>
              <a:t>are </a:t>
            </a:r>
            <a:r>
              <a:rPr b="0" lang="nl-NL" sz="2000" spc="-1" strike="noStrike">
                <a:latin typeface="Arial"/>
              </a:rPr>
              <a:t>stud</a:t>
            </a:r>
            <a:r>
              <a:rPr b="0" lang="nl-NL" sz="2000" spc="-1" strike="noStrike">
                <a:latin typeface="Arial"/>
              </a:rPr>
              <a:t>ying </a:t>
            </a:r>
            <a:r>
              <a:rPr b="0" lang="nl-NL" sz="2000" spc="-1" strike="noStrike">
                <a:latin typeface="Arial"/>
              </a:rPr>
              <a:t>surf</a:t>
            </a:r>
            <a:r>
              <a:rPr b="0" lang="nl-NL" sz="2000" spc="-1" strike="noStrike">
                <a:latin typeface="Arial"/>
              </a:rPr>
              <a:t>ace:</a:t>
            </a:r>
            <a:r>
              <a:rPr b="0" lang="nl-NL" sz="2000" spc="-1" strike="noStrike">
                <a:latin typeface="Arial"/>
              </a:rPr>
              <a:t>volu</a:t>
            </a:r>
            <a:r>
              <a:rPr b="0" lang="nl-NL" sz="2000" spc="-1" strike="noStrike">
                <a:latin typeface="Arial"/>
              </a:rPr>
              <a:t>me </a:t>
            </a:r>
            <a:r>
              <a:rPr b="0" lang="nl-NL" sz="2000" spc="-1" strike="noStrike">
                <a:latin typeface="Arial"/>
              </a:rPr>
              <a:t>rati</a:t>
            </a:r>
            <a:r>
              <a:rPr b="0" lang="nl-NL" sz="2000" spc="-1" strike="noStrike">
                <a:latin typeface="Arial"/>
              </a:rPr>
              <a:t>os, </a:t>
            </a:r>
            <a:r>
              <a:rPr b="0" lang="nl-NL" sz="2000" spc="-1" strike="noStrike">
                <a:latin typeface="Arial"/>
              </a:rPr>
              <a:t>and </a:t>
            </a:r>
            <a:r>
              <a:rPr b="0" lang="nl-NL" sz="2000" spc="-1" strike="noStrike">
                <a:latin typeface="Arial"/>
              </a:rPr>
              <a:t>that </a:t>
            </a:r>
            <a:r>
              <a:rPr b="0" lang="nl-NL" sz="2000" spc="-1" strike="noStrike">
                <a:latin typeface="Arial"/>
              </a:rPr>
              <a:t>is </a:t>
            </a:r>
            <a:r>
              <a:rPr b="0" lang="nl-NL" sz="2000" spc="-1" strike="noStrike">
                <a:latin typeface="Arial"/>
              </a:rPr>
              <a:t>wha</a:t>
            </a:r>
            <a:r>
              <a:rPr b="0" lang="nl-NL" sz="2000" spc="-1" strike="noStrike">
                <a:latin typeface="Arial"/>
              </a:rPr>
              <a:t>t </a:t>
            </a:r>
            <a:r>
              <a:rPr b="0" lang="nl-NL" sz="2000" spc="-1" strike="noStrike">
                <a:latin typeface="Arial"/>
              </a:rPr>
              <a:t>limit</a:t>
            </a:r>
            <a:r>
              <a:rPr b="0" lang="nl-NL" sz="2000" spc="-1" strike="noStrike">
                <a:latin typeface="Arial"/>
              </a:rPr>
              <a:t>s </a:t>
            </a:r>
            <a:r>
              <a:rPr b="0" lang="nl-NL" sz="2000" spc="-1" strike="noStrike">
                <a:latin typeface="Arial"/>
              </a:rPr>
              <a:t>the </a:t>
            </a:r>
            <a:r>
              <a:rPr b="0" lang="nl-NL" sz="2000" spc="-1" strike="noStrike">
                <a:latin typeface="Arial"/>
              </a:rPr>
              <a:t>size </a:t>
            </a:r>
            <a:r>
              <a:rPr b="0" lang="nl-NL" sz="2000" spc="-1" strike="noStrike">
                <a:latin typeface="Arial"/>
              </a:rPr>
              <a:t>of </a:t>
            </a:r>
            <a:r>
              <a:rPr b="0" lang="nl-NL" sz="2000" spc="-1" strike="noStrike">
                <a:latin typeface="Arial"/>
              </a:rPr>
              <a:t>cell</a:t>
            </a:r>
            <a:r>
              <a:rPr b="0" lang="nl-NL" sz="2000" spc="-1" strike="noStrike">
                <a:latin typeface="Arial"/>
              </a:rPr>
              <a:t>s. </a:t>
            </a:r>
            <a:r>
              <a:rPr b="0" lang="nl-NL" sz="2000" spc="-1" strike="noStrike">
                <a:latin typeface="Arial"/>
              </a:rPr>
              <a:t>cell</a:t>
            </a:r>
            <a:r>
              <a:rPr b="0" lang="nl-NL" sz="2000" spc="-1" strike="noStrike">
                <a:latin typeface="Arial"/>
              </a:rPr>
              <a:t>s </a:t>
            </a:r>
            <a:r>
              <a:rPr b="0" lang="nl-NL" sz="2000" spc="-1" strike="noStrike">
                <a:latin typeface="Arial"/>
              </a:rPr>
              <a:t>hav</a:t>
            </a:r>
            <a:r>
              <a:rPr b="0" lang="nl-NL" sz="2000" spc="-1" strike="noStrike">
                <a:latin typeface="Arial"/>
              </a:rPr>
              <a:t>e to </a:t>
            </a:r>
            <a:r>
              <a:rPr b="0" lang="nl-NL" sz="2000" spc="-1" strike="noStrike">
                <a:latin typeface="Arial"/>
              </a:rPr>
              <a:t>take </a:t>
            </a:r>
            <a:r>
              <a:rPr b="0" lang="nl-NL" sz="2000" spc="-1" strike="noStrike">
                <a:latin typeface="Arial"/>
              </a:rPr>
              <a:t>in </a:t>
            </a:r>
            <a:r>
              <a:rPr b="0" lang="nl-NL" sz="2000" spc="-1" strike="noStrike">
                <a:latin typeface="Arial"/>
              </a:rPr>
              <a:t>all </a:t>
            </a:r>
            <a:r>
              <a:rPr b="0" lang="nl-NL" sz="2000" spc="-1" strike="noStrike">
                <a:latin typeface="Arial"/>
              </a:rPr>
              <a:t>thei</a:t>
            </a:r>
            <a:r>
              <a:rPr b="0" lang="nl-NL" sz="2000" spc="-1" strike="noStrike">
                <a:latin typeface="Arial"/>
              </a:rPr>
              <a:t>r </a:t>
            </a:r>
            <a:r>
              <a:rPr b="0" lang="nl-NL" sz="2000" spc="-1" strike="noStrike">
                <a:latin typeface="Arial"/>
              </a:rPr>
              <a:t>nutr</a:t>
            </a:r>
            <a:r>
              <a:rPr b="0" lang="nl-NL" sz="2000" spc="-1" strike="noStrike">
                <a:latin typeface="Arial"/>
              </a:rPr>
              <a:t>ient</a:t>
            </a:r>
            <a:r>
              <a:rPr b="0" lang="nl-NL" sz="2000" spc="-1" strike="noStrike">
                <a:latin typeface="Arial"/>
              </a:rPr>
              <a:t>s </a:t>
            </a:r>
            <a:r>
              <a:rPr b="0" lang="nl-NL" sz="2000" spc="-1" strike="noStrike">
                <a:latin typeface="Arial"/>
              </a:rPr>
              <a:t>thro</a:t>
            </a:r>
            <a:r>
              <a:rPr b="0" lang="nl-NL" sz="2000" spc="-1" strike="noStrike">
                <a:latin typeface="Arial"/>
              </a:rPr>
              <a:t>ugh </a:t>
            </a:r>
            <a:r>
              <a:rPr b="0" lang="nl-NL" sz="2000" spc="-1" strike="noStrike">
                <a:latin typeface="Arial"/>
              </a:rPr>
              <a:t>the </a:t>
            </a:r>
            <a:r>
              <a:rPr b="0" lang="nl-NL" sz="2000" spc="-1" strike="noStrike">
                <a:latin typeface="Arial"/>
              </a:rPr>
              <a:t>cell </a:t>
            </a:r>
            <a:r>
              <a:rPr b="0" lang="nl-NL" sz="2000" spc="-1" strike="noStrike">
                <a:latin typeface="Arial"/>
              </a:rPr>
              <a:t>me</a:t>
            </a:r>
            <a:r>
              <a:rPr b="0" lang="nl-NL" sz="2000" spc="-1" strike="noStrike">
                <a:latin typeface="Arial"/>
              </a:rPr>
              <a:t>mbr</a:t>
            </a:r>
            <a:r>
              <a:rPr b="0" lang="nl-NL" sz="2000" spc="-1" strike="noStrike">
                <a:latin typeface="Arial"/>
              </a:rPr>
              <a:t>ane</a:t>
            </a:r>
            <a:r>
              <a:rPr b="0" lang="nl-NL" sz="2000" spc="-1" strike="noStrike">
                <a:latin typeface="Arial"/>
              </a:rPr>
              <a:t>, </a:t>
            </a:r>
            <a:r>
              <a:rPr b="0" lang="nl-NL" sz="2000" spc="-1" strike="noStrike">
                <a:latin typeface="Arial"/>
              </a:rPr>
              <a:t>whi</a:t>
            </a:r>
            <a:r>
              <a:rPr b="0" lang="nl-NL" sz="2000" spc="-1" strike="noStrike">
                <a:latin typeface="Arial"/>
              </a:rPr>
              <a:t>ch </a:t>
            </a:r>
            <a:r>
              <a:rPr b="0" lang="nl-NL" sz="2000" spc="-1" strike="noStrike">
                <a:latin typeface="Arial"/>
              </a:rPr>
              <a:t>is </a:t>
            </a:r>
            <a:r>
              <a:rPr b="0" lang="nl-NL" sz="2000" spc="-1" strike="noStrike">
                <a:latin typeface="Arial"/>
              </a:rPr>
              <a:t>thei</a:t>
            </a:r>
            <a:r>
              <a:rPr b="0" lang="nl-NL" sz="2000" spc="-1" strike="noStrike">
                <a:latin typeface="Arial"/>
              </a:rPr>
              <a:t>r </a:t>
            </a:r>
            <a:r>
              <a:rPr b="0" lang="nl-NL" sz="2000" spc="-1" strike="noStrike">
                <a:latin typeface="Arial"/>
              </a:rPr>
              <a:t>out</a:t>
            </a:r>
            <a:r>
              <a:rPr b="0" lang="nl-NL" sz="2000" spc="-1" strike="noStrike">
                <a:latin typeface="Arial"/>
              </a:rPr>
              <a:t>er </a:t>
            </a:r>
            <a:r>
              <a:rPr b="0" lang="nl-NL" sz="2000" spc="-1" strike="noStrike">
                <a:latin typeface="Arial"/>
              </a:rPr>
              <a:t>surf</a:t>
            </a:r>
            <a:r>
              <a:rPr b="0" lang="nl-NL" sz="2000" spc="-1" strike="noStrike">
                <a:latin typeface="Arial"/>
              </a:rPr>
              <a:t>ace, </a:t>
            </a:r>
            <a:r>
              <a:rPr b="0" lang="nl-NL" sz="2000" spc="-1" strike="noStrike">
                <a:latin typeface="Arial"/>
              </a:rPr>
              <a:t>and </a:t>
            </a:r>
            <a:r>
              <a:rPr b="0" lang="nl-NL" sz="2000" spc="-1" strike="noStrike">
                <a:latin typeface="Arial"/>
              </a:rPr>
              <a:t>disp</a:t>
            </a:r>
            <a:r>
              <a:rPr b="0" lang="nl-NL" sz="2000" spc="-1" strike="noStrike">
                <a:latin typeface="Arial"/>
              </a:rPr>
              <a:t>ose </a:t>
            </a:r>
            <a:r>
              <a:rPr b="0" lang="nl-NL" sz="2000" spc="-1" strike="noStrike">
                <a:latin typeface="Arial"/>
              </a:rPr>
              <a:t>of </a:t>
            </a:r>
            <a:r>
              <a:rPr b="0" lang="nl-NL" sz="2000" spc="-1" strike="noStrike">
                <a:latin typeface="Arial"/>
              </a:rPr>
              <a:t>was</a:t>
            </a:r>
            <a:r>
              <a:rPr b="0" lang="nl-NL" sz="2000" spc="-1" strike="noStrike">
                <a:latin typeface="Arial"/>
              </a:rPr>
              <a:t>tes </a:t>
            </a:r>
            <a:r>
              <a:rPr b="0" lang="nl-NL" sz="2000" spc="-1" strike="noStrike">
                <a:latin typeface="Arial"/>
              </a:rPr>
              <a:t>the </a:t>
            </a:r>
            <a:r>
              <a:rPr b="0" lang="nl-NL" sz="2000" spc="-1" strike="noStrike">
                <a:latin typeface="Arial"/>
              </a:rPr>
              <a:t>sam</a:t>
            </a:r>
            <a:r>
              <a:rPr b="0" lang="nl-NL" sz="2000" spc="-1" strike="noStrike">
                <a:latin typeface="Arial"/>
              </a:rPr>
              <a:t>e </a:t>
            </a:r>
            <a:r>
              <a:rPr b="0" lang="nl-NL" sz="2000" spc="-1" strike="noStrike">
                <a:latin typeface="Arial"/>
              </a:rPr>
              <a:t>way</a:t>
            </a:r>
            <a:r>
              <a:rPr b="0" lang="nl-NL" sz="2000" spc="-1" strike="noStrike">
                <a:latin typeface="Arial"/>
              </a:rPr>
              <a:t>. As </a:t>
            </a:r>
            <a:r>
              <a:rPr b="0" lang="nl-NL" sz="2000" spc="-1" strike="noStrike">
                <a:latin typeface="Arial"/>
              </a:rPr>
              <a:t>a </a:t>
            </a:r>
            <a:r>
              <a:rPr b="0" lang="nl-NL" sz="2000" spc="-1" strike="noStrike">
                <a:latin typeface="Arial"/>
              </a:rPr>
              <a:t>cell </a:t>
            </a:r>
            <a:r>
              <a:rPr b="0" lang="nl-NL" sz="2000" spc="-1" strike="noStrike">
                <a:latin typeface="Arial"/>
              </a:rPr>
              <a:t>incr</a:t>
            </a:r>
            <a:r>
              <a:rPr b="0" lang="nl-NL" sz="2000" spc="-1" strike="noStrike">
                <a:latin typeface="Arial"/>
              </a:rPr>
              <a:t>eas</a:t>
            </a:r>
            <a:r>
              <a:rPr b="0" lang="nl-NL" sz="2000" spc="-1" strike="noStrike">
                <a:latin typeface="Arial"/>
              </a:rPr>
              <a:t>es </a:t>
            </a:r>
            <a:r>
              <a:rPr b="0" lang="nl-NL" sz="2000" spc="-1" strike="noStrike">
                <a:latin typeface="Arial"/>
              </a:rPr>
              <a:t>in </a:t>
            </a:r>
            <a:r>
              <a:rPr b="0" lang="nl-NL" sz="2000" spc="-1" strike="noStrike">
                <a:latin typeface="Arial"/>
              </a:rPr>
              <a:t>size</a:t>
            </a:r>
            <a:r>
              <a:rPr b="0" lang="nl-NL" sz="2000" spc="-1" strike="noStrike">
                <a:latin typeface="Arial"/>
              </a:rPr>
              <a:t>, its </a:t>
            </a:r>
            <a:r>
              <a:rPr b="0" lang="nl-NL" sz="2000" spc="-1" strike="noStrike">
                <a:latin typeface="Arial"/>
              </a:rPr>
              <a:t>surf</a:t>
            </a:r>
            <a:r>
              <a:rPr b="0" lang="nl-NL" sz="2000" spc="-1" strike="noStrike">
                <a:latin typeface="Arial"/>
              </a:rPr>
              <a:t>ace:</a:t>
            </a:r>
            <a:r>
              <a:rPr b="0" lang="nl-NL" sz="2000" spc="-1" strike="noStrike">
                <a:latin typeface="Arial"/>
              </a:rPr>
              <a:t>volu</a:t>
            </a:r>
            <a:r>
              <a:rPr b="0" lang="nl-NL" sz="2000" spc="-1" strike="noStrike">
                <a:latin typeface="Arial"/>
              </a:rPr>
              <a:t>me </a:t>
            </a:r>
            <a:r>
              <a:rPr b="0" lang="nl-NL" sz="2000" spc="-1" strike="noStrike">
                <a:latin typeface="Arial"/>
              </a:rPr>
              <a:t>rati</a:t>
            </a:r>
            <a:r>
              <a:rPr b="0" lang="nl-NL" sz="2000" spc="-1" strike="noStrike">
                <a:latin typeface="Arial"/>
              </a:rPr>
              <a:t>o </a:t>
            </a:r>
            <a:r>
              <a:rPr b="0" lang="nl-NL" sz="2000" spc="-1" strike="noStrike">
                <a:latin typeface="Arial"/>
              </a:rPr>
              <a:t>dec</a:t>
            </a:r>
            <a:r>
              <a:rPr b="0" lang="nl-NL" sz="2000" spc="-1" strike="noStrike">
                <a:latin typeface="Arial"/>
              </a:rPr>
              <a:t>rea</a:t>
            </a:r>
            <a:r>
              <a:rPr b="0" lang="nl-NL" sz="2000" spc="-1" strike="noStrike">
                <a:latin typeface="Arial"/>
              </a:rPr>
              <a:t>ses. </a:t>
            </a:r>
            <a:r>
              <a:rPr b="0" lang="nl-NL" sz="2000" spc="-1" strike="noStrike">
                <a:latin typeface="Arial"/>
              </a:rPr>
              <a:t>For </a:t>
            </a:r>
            <a:r>
              <a:rPr b="0" lang="nl-NL" sz="2000" spc="-1" strike="noStrike">
                <a:latin typeface="Arial"/>
              </a:rPr>
              <a:t>exa</a:t>
            </a:r>
            <a:r>
              <a:rPr b="0" lang="nl-NL" sz="2000" spc="-1" strike="noStrike">
                <a:latin typeface="Arial"/>
              </a:rPr>
              <a:t>mpl</a:t>
            </a:r>
            <a:r>
              <a:rPr b="0" lang="nl-NL" sz="2000" spc="-1" strike="noStrike">
                <a:latin typeface="Arial"/>
              </a:rPr>
              <a:t>e, </a:t>
            </a:r>
            <a:r>
              <a:rPr b="0" lang="nl-NL" sz="2000" spc="-1" strike="noStrike">
                <a:latin typeface="Arial"/>
              </a:rPr>
              <a:t>let's </a:t>
            </a:r>
            <a:r>
              <a:rPr b="0" lang="nl-NL" sz="2000" spc="-1" strike="noStrike">
                <a:latin typeface="Arial"/>
              </a:rPr>
              <a:t>say </a:t>
            </a:r>
            <a:r>
              <a:rPr b="0" lang="nl-NL" sz="2000" spc="-1" strike="noStrike">
                <a:latin typeface="Arial"/>
              </a:rPr>
              <a:t>a </a:t>
            </a:r>
            <a:r>
              <a:rPr b="0" lang="nl-NL" sz="2000" spc="-1" strike="noStrike">
                <a:latin typeface="Arial"/>
              </a:rPr>
              <a:t>cell </a:t>
            </a:r>
            <a:r>
              <a:rPr b="0" lang="nl-NL" sz="2000" spc="-1" strike="noStrike">
                <a:latin typeface="Arial"/>
              </a:rPr>
              <a:t>is </a:t>
            </a:r>
            <a:r>
              <a:rPr b="0" lang="nl-NL" sz="2000" spc="-1" strike="noStrike">
                <a:latin typeface="Arial"/>
              </a:rPr>
              <a:t>cub</a:t>
            </a:r>
            <a:r>
              <a:rPr b="0" lang="nl-NL" sz="2000" spc="-1" strike="noStrike">
                <a:latin typeface="Arial"/>
              </a:rPr>
              <a:t>e-</a:t>
            </a:r>
            <a:r>
              <a:rPr b="0" lang="nl-NL" sz="2000" spc="-1" strike="noStrike">
                <a:latin typeface="Arial"/>
              </a:rPr>
              <a:t>sha</a:t>
            </a:r>
            <a:r>
              <a:rPr b="0" lang="nl-NL" sz="2000" spc="-1" strike="noStrike">
                <a:latin typeface="Arial"/>
              </a:rPr>
              <a:t>ped</a:t>
            </a:r>
            <a:r>
              <a:rPr b="0" lang="nl-NL" sz="2000" spc="-1" strike="noStrike">
                <a:latin typeface="Arial"/>
              </a:rPr>
              <a:t>. If </a:t>
            </a:r>
            <a:r>
              <a:rPr b="0" lang="nl-NL" sz="2000" spc="-1" strike="noStrike">
                <a:latin typeface="Arial"/>
              </a:rPr>
              <a:t>it </a:t>
            </a:r>
            <a:r>
              <a:rPr b="0" lang="nl-NL" sz="2000" spc="-1" strike="noStrike">
                <a:latin typeface="Arial"/>
              </a:rPr>
              <a:t>has </a:t>
            </a:r>
            <a:r>
              <a:rPr b="0" lang="nl-NL" sz="2000" spc="-1" strike="noStrike">
                <a:latin typeface="Arial"/>
              </a:rPr>
              <a:t>an </a:t>
            </a:r>
            <a:r>
              <a:rPr b="0" lang="nl-NL" sz="2000" spc="-1" strike="noStrike">
                <a:latin typeface="Arial"/>
              </a:rPr>
              <a:t>edg</a:t>
            </a:r>
            <a:r>
              <a:rPr b="0" lang="nl-NL" sz="2000" spc="-1" strike="noStrike">
                <a:latin typeface="Arial"/>
              </a:rPr>
              <a:t>e of </a:t>
            </a:r>
            <a:r>
              <a:rPr b="0" lang="nl-NL" sz="2000" spc="-1" strike="noStrike">
                <a:latin typeface="Arial"/>
              </a:rPr>
              <a:t>1, </a:t>
            </a:r>
            <a:r>
              <a:rPr b="0" lang="nl-NL" sz="2000" spc="-1" strike="noStrike">
                <a:latin typeface="Arial"/>
              </a:rPr>
              <a:t>the</a:t>
            </a:r>
            <a:r>
              <a:rPr b="0" lang="nl-NL" sz="2000" spc="-1" strike="noStrike">
                <a:latin typeface="Arial"/>
              </a:rPr>
              <a:t>n its </a:t>
            </a:r>
            <a:r>
              <a:rPr b="0" lang="nl-NL" sz="2000" spc="-1" strike="noStrike">
                <a:latin typeface="Arial"/>
              </a:rPr>
              <a:t>volu</a:t>
            </a:r>
            <a:r>
              <a:rPr b="0" lang="nl-NL" sz="2000" spc="-1" strike="noStrike">
                <a:latin typeface="Arial"/>
              </a:rPr>
              <a:t>me </a:t>
            </a:r>
            <a:r>
              <a:rPr b="0" lang="nl-NL" sz="2000" spc="-1" strike="noStrike">
                <a:latin typeface="Arial"/>
              </a:rPr>
              <a:t>is </a:t>
            </a:r>
            <a:r>
              <a:rPr b="0" lang="nl-NL" sz="2000" spc="-1" strike="noStrike">
                <a:latin typeface="Arial"/>
              </a:rPr>
              <a:t>one </a:t>
            </a:r>
            <a:r>
              <a:rPr b="0" lang="nl-NL" sz="2000" spc="-1" strike="noStrike">
                <a:latin typeface="Arial"/>
              </a:rPr>
              <a:t>and </a:t>
            </a:r>
            <a:r>
              <a:rPr b="0" lang="nl-NL" sz="2000" spc="-1" strike="noStrike">
                <a:latin typeface="Arial"/>
              </a:rPr>
              <a:t>its </a:t>
            </a:r>
            <a:r>
              <a:rPr b="0" lang="nl-NL" sz="2000" spc="-1" strike="noStrike">
                <a:latin typeface="Arial"/>
              </a:rPr>
              <a:t>surf</a:t>
            </a:r>
            <a:r>
              <a:rPr b="0" lang="nl-NL" sz="2000" spc="-1" strike="noStrike">
                <a:latin typeface="Arial"/>
              </a:rPr>
              <a:t>ace </a:t>
            </a:r>
            <a:r>
              <a:rPr b="0" lang="nl-NL" sz="2000" spc="-1" strike="noStrike">
                <a:latin typeface="Arial"/>
              </a:rPr>
              <a:t>are</a:t>
            </a:r>
            <a:r>
              <a:rPr b="0" lang="nl-NL" sz="2000" spc="-1" strike="noStrike">
                <a:latin typeface="Arial"/>
              </a:rPr>
              <a:t>a is </a:t>
            </a:r>
            <a:r>
              <a:rPr b="0" lang="nl-NL" sz="2000" spc="-1" strike="noStrike">
                <a:latin typeface="Arial"/>
              </a:rPr>
              <a:t>6, a </a:t>
            </a:r>
            <a:r>
              <a:rPr b="0" lang="nl-NL" sz="2000" spc="-1" strike="noStrike">
                <a:latin typeface="Arial"/>
              </a:rPr>
              <a:t>rati</a:t>
            </a:r>
            <a:r>
              <a:rPr b="0" lang="nl-NL" sz="2000" spc="-1" strike="noStrike">
                <a:latin typeface="Arial"/>
              </a:rPr>
              <a:t>o of </a:t>
            </a:r>
            <a:r>
              <a:rPr b="0" lang="nl-NL" sz="2000" spc="-1" strike="noStrike">
                <a:latin typeface="Arial"/>
              </a:rPr>
              <a:t>1:6. </a:t>
            </a:r>
            <a:r>
              <a:rPr b="0" lang="nl-NL" sz="2000" spc="-1" strike="noStrike">
                <a:latin typeface="Arial"/>
              </a:rPr>
              <a:t>But </a:t>
            </a:r>
            <a:r>
              <a:rPr b="0" lang="nl-NL" sz="2000" spc="-1" strike="noStrike">
                <a:latin typeface="Arial"/>
              </a:rPr>
              <a:t>if its </a:t>
            </a:r>
            <a:r>
              <a:rPr b="0" lang="nl-NL" sz="2000" spc="-1" strike="noStrike">
                <a:latin typeface="Arial"/>
              </a:rPr>
              <a:t>edg</a:t>
            </a:r>
            <a:r>
              <a:rPr b="0" lang="nl-NL" sz="2000" spc="-1" strike="noStrike">
                <a:latin typeface="Arial"/>
              </a:rPr>
              <a:t>e is </a:t>
            </a:r>
            <a:r>
              <a:rPr b="0" lang="nl-NL" sz="2000" spc="-1" strike="noStrike">
                <a:latin typeface="Arial"/>
              </a:rPr>
              <a:t>2, </a:t>
            </a:r>
            <a:r>
              <a:rPr b="0" lang="nl-NL" sz="2000" spc="-1" strike="noStrike">
                <a:latin typeface="Arial"/>
              </a:rPr>
              <a:t>the</a:t>
            </a:r>
            <a:r>
              <a:rPr b="0" lang="nl-NL" sz="2000" spc="-1" strike="noStrike">
                <a:latin typeface="Arial"/>
              </a:rPr>
              <a:t>n its </a:t>
            </a:r>
            <a:r>
              <a:rPr b="0" lang="nl-NL" sz="2000" spc="-1" strike="noStrike">
                <a:latin typeface="Arial"/>
              </a:rPr>
              <a:t>volu</a:t>
            </a:r>
            <a:r>
              <a:rPr b="0" lang="nl-NL" sz="2000" spc="-1" strike="noStrike">
                <a:latin typeface="Arial"/>
              </a:rPr>
              <a:t>me </a:t>
            </a:r>
            <a:r>
              <a:rPr b="0" lang="nl-NL" sz="2000" spc="-1" strike="noStrike">
                <a:latin typeface="Arial"/>
              </a:rPr>
              <a:t>is 8 </a:t>
            </a:r>
            <a:r>
              <a:rPr b="0" lang="nl-NL" sz="2000" spc="-1" strike="noStrike">
                <a:latin typeface="Arial"/>
              </a:rPr>
              <a:t>and </a:t>
            </a:r>
            <a:r>
              <a:rPr b="0" lang="nl-NL" sz="2000" spc="-1" strike="noStrike">
                <a:latin typeface="Arial"/>
              </a:rPr>
              <a:t>its </a:t>
            </a:r>
            <a:r>
              <a:rPr b="0" lang="nl-NL" sz="2000" spc="-1" strike="noStrike">
                <a:latin typeface="Arial"/>
              </a:rPr>
              <a:t>surf</a:t>
            </a:r>
            <a:r>
              <a:rPr b="0" lang="nl-NL" sz="2000" spc="-1" strike="noStrike">
                <a:latin typeface="Arial"/>
              </a:rPr>
              <a:t>ace </a:t>
            </a:r>
            <a:r>
              <a:rPr b="0" lang="nl-NL" sz="2000" spc="-1" strike="noStrike">
                <a:latin typeface="Arial"/>
              </a:rPr>
              <a:t>are</a:t>
            </a:r>
            <a:r>
              <a:rPr b="0" lang="nl-NL" sz="2000" spc="-1" strike="noStrike">
                <a:latin typeface="Arial"/>
              </a:rPr>
              <a:t>a is </a:t>
            </a:r>
            <a:r>
              <a:rPr b="0" lang="nl-NL" sz="2000" spc="-1" strike="noStrike">
                <a:latin typeface="Arial"/>
              </a:rPr>
              <a:t>24, </a:t>
            </a:r>
            <a:r>
              <a:rPr b="0" lang="nl-NL" sz="2000" spc="-1" strike="noStrike">
                <a:latin typeface="Arial"/>
              </a:rPr>
              <a:t>a </a:t>
            </a:r>
            <a:r>
              <a:rPr b="0" lang="nl-NL" sz="2000" spc="-1" strike="noStrike">
                <a:latin typeface="Arial"/>
              </a:rPr>
              <a:t>rati</a:t>
            </a:r>
            <a:r>
              <a:rPr b="0" lang="nl-NL" sz="2000" spc="-1" strike="noStrike">
                <a:latin typeface="Arial"/>
              </a:rPr>
              <a:t>o of </a:t>
            </a:r>
            <a:r>
              <a:rPr b="0" lang="nl-NL" sz="2000" spc="-1" strike="noStrike">
                <a:latin typeface="Arial"/>
              </a:rPr>
              <a:t>8:2</a:t>
            </a:r>
            <a:r>
              <a:rPr b="0" lang="nl-NL" sz="2000" spc="-1" strike="noStrike">
                <a:latin typeface="Arial"/>
              </a:rPr>
              <a:t>4, </a:t>
            </a:r>
            <a:r>
              <a:rPr b="0" lang="nl-NL" sz="2000" spc="-1" strike="noStrike">
                <a:latin typeface="Arial"/>
              </a:rPr>
              <a:t>or </a:t>
            </a:r>
            <a:r>
              <a:rPr b="0" lang="nl-NL" sz="2000" spc="-1" strike="noStrike">
                <a:latin typeface="Arial"/>
              </a:rPr>
              <a:t>1:3. </a:t>
            </a:r>
            <a:r>
              <a:rPr b="0" lang="nl-NL" sz="2000" spc="-1" strike="noStrike">
                <a:latin typeface="Arial"/>
              </a:rPr>
              <a:t>So, </a:t>
            </a:r>
            <a:r>
              <a:rPr b="0" lang="nl-NL" sz="2000" spc="-1" strike="noStrike">
                <a:latin typeface="Arial"/>
              </a:rPr>
              <a:t>the </a:t>
            </a:r>
            <a:r>
              <a:rPr b="0" lang="nl-NL" sz="2000" spc="-1" strike="noStrike">
                <a:latin typeface="Arial"/>
              </a:rPr>
              <a:t>larg</a:t>
            </a:r>
            <a:r>
              <a:rPr b="0" lang="nl-NL" sz="2000" spc="-1" strike="noStrike">
                <a:latin typeface="Arial"/>
              </a:rPr>
              <a:t>er </a:t>
            </a:r>
            <a:r>
              <a:rPr b="0" lang="nl-NL" sz="2000" spc="-1" strike="noStrike">
                <a:latin typeface="Arial"/>
              </a:rPr>
              <a:t>an </a:t>
            </a:r>
            <a:r>
              <a:rPr b="0" lang="nl-NL" sz="2000" spc="-1" strike="noStrike">
                <a:latin typeface="Arial"/>
              </a:rPr>
              <a:t>obje</a:t>
            </a:r>
            <a:r>
              <a:rPr b="0" lang="nl-NL" sz="2000" spc="-1" strike="noStrike">
                <a:latin typeface="Arial"/>
              </a:rPr>
              <a:t>ct </a:t>
            </a:r>
            <a:r>
              <a:rPr b="0" lang="nl-NL" sz="2000" spc="-1" strike="noStrike">
                <a:latin typeface="Arial"/>
              </a:rPr>
              <a:t>gets</a:t>
            </a:r>
            <a:r>
              <a:rPr b="0" lang="nl-NL" sz="2000" spc="-1" strike="noStrike">
                <a:latin typeface="Arial"/>
              </a:rPr>
              <a:t>, </a:t>
            </a:r>
            <a:r>
              <a:rPr b="0" lang="nl-NL" sz="2000" spc="-1" strike="noStrike">
                <a:latin typeface="Arial"/>
              </a:rPr>
              <a:t>the </a:t>
            </a:r>
            <a:r>
              <a:rPr b="0" lang="nl-NL" sz="2000" spc="-1" strike="noStrike">
                <a:latin typeface="Arial"/>
              </a:rPr>
              <a:t>less </a:t>
            </a:r>
            <a:r>
              <a:rPr b="0" lang="nl-NL" sz="2000" spc="-1" strike="noStrike">
                <a:latin typeface="Arial"/>
              </a:rPr>
              <a:t>surf</a:t>
            </a:r>
            <a:r>
              <a:rPr b="0" lang="nl-NL" sz="2000" spc="-1" strike="noStrike">
                <a:latin typeface="Arial"/>
              </a:rPr>
              <a:t>ace </a:t>
            </a:r>
            <a:r>
              <a:rPr b="0" lang="nl-NL" sz="2000" spc="-1" strike="noStrike">
                <a:latin typeface="Arial"/>
              </a:rPr>
              <a:t>are</a:t>
            </a:r>
            <a:r>
              <a:rPr b="0" lang="nl-NL" sz="2000" spc="-1" strike="noStrike">
                <a:latin typeface="Arial"/>
              </a:rPr>
              <a:t>a it </a:t>
            </a:r>
            <a:r>
              <a:rPr b="0" lang="nl-NL" sz="2000" spc="-1" strike="noStrike">
                <a:latin typeface="Arial"/>
              </a:rPr>
              <a:t>has, </a:t>
            </a:r>
            <a:r>
              <a:rPr b="0" lang="nl-NL" sz="2000" spc="-1" strike="noStrike">
                <a:latin typeface="Arial"/>
              </a:rPr>
              <a:t>rela</a:t>
            </a:r>
            <a:r>
              <a:rPr b="0" lang="nl-NL" sz="2000" spc="-1" strike="noStrike">
                <a:latin typeface="Arial"/>
              </a:rPr>
              <a:t>tive </a:t>
            </a:r>
            <a:r>
              <a:rPr b="0" lang="nl-NL" sz="2000" spc="-1" strike="noStrike">
                <a:latin typeface="Arial"/>
              </a:rPr>
              <a:t>to </a:t>
            </a:r>
            <a:r>
              <a:rPr b="0" lang="nl-NL" sz="2000" spc="-1" strike="noStrike">
                <a:latin typeface="Arial"/>
              </a:rPr>
              <a:t>its </a:t>
            </a:r>
            <a:r>
              <a:rPr b="0" lang="nl-NL" sz="2000" spc="-1" strike="noStrike">
                <a:latin typeface="Arial"/>
              </a:rPr>
              <a:t>volu</a:t>
            </a:r>
            <a:r>
              <a:rPr b="0" lang="nl-NL" sz="2000" spc="-1" strike="noStrike">
                <a:latin typeface="Arial"/>
              </a:rPr>
              <a:t>me. </a:t>
            </a:r>
            <a:r>
              <a:rPr b="0" lang="nl-NL" sz="2000" spc="-1" strike="noStrike">
                <a:latin typeface="Arial"/>
              </a:rPr>
              <a:t>So, </a:t>
            </a:r>
            <a:r>
              <a:rPr b="0" lang="nl-NL" sz="2000" spc="-1" strike="noStrike">
                <a:latin typeface="Arial"/>
              </a:rPr>
              <a:t>in </a:t>
            </a:r>
            <a:r>
              <a:rPr b="0" lang="nl-NL" sz="2000" spc="-1" strike="noStrike">
                <a:latin typeface="Arial"/>
              </a:rPr>
              <a:t>the </a:t>
            </a:r>
            <a:r>
              <a:rPr b="0" lang="nl-NL" sz="2000" spc="-1" strike="noStrike">
                <a:latin typeface="Arial"/>
              </a:rPr>
              <a:t>cas</a:t>
            </a:r>
            <a:r>
              <a:rPr b="0" lang="nl-NL" sz="2000" spc="-1" strike="noStrike">
                <a:latin typeface="Arial"/>
              </a:rPr>
              <a:t>e of </a:t>
            </a:r>
            <a:r>
              <a:rPr b="0" lang="nl-NL" sz="2000" spc="-1" strike="noStrike">
                <a:latin typeface="Arial"/>
              </a:rPr>
              <a:t>a </a:t>
            </a:r>
            <a:r>
              <a:rPr b="0" lang="nl-NL" sz="2000" spc="-1" strike="noStrike">
                <a:latin typeface="Arial"/>
              </a:rPr>
              <a:t>cell, </a:t>
            </a:r>
            <a:r>
              <a:rPr b="0" lang="nl-NL" sz="2000" spc="-1" strike="noStrike">
                <a:latin typeface="Arial"/>
              </a:rPr>
              <a:t>as it </a:t>
            </a:r>
            <a:r>
              <a:rPr b="0" lang="nl-NL" sz="2000" spc="-1" strike="noStrike">
                <a:latin typeface="Arial"/>
              </a:rPr>
              <a:t>gro</a:t>
            </a:r>
            <a:r>
              <a:rPr b="0" lang="nl-NL" sz="2000" spc="-1" strike="noStrike">
                <a:latin typeface="Arial"/>
              </a:rPr>
              <a:t>ws </a:t>
            </a:r>
            <a:r>
              <a:rPr b="0" lang="nl-NL" sz="2000" spc="-1" strike="noStrike">
                <a:latin typeface="Arial"/>
              </a:rPr>
              <a:t>larg</a:t>
            </a:r>
            <a:r>
              <a:rPr b="0" lang="nl-NL" sz="2000" spc="-1" strike="noStrike">
                <a:latin typeface="Arial"/>
              </a:rPr>
              <a:t>er, </a:t>
            </a:r>
            <a:r>
              <a:rPr b="0" lang="nl-NL" sz="2000" spc="-1" strike="noStrike">
                <a:latin typeface="Arial"/>
              </a:rPr>
              <a:t>the </a:t>
            </a:r>
            <a:r>
              <a:rPr b="0" lang="nl-NL" sz="2000" spc="-1" strike="noStrike">
                <a:latin typeface="Arial"/>
              </a:rPr>
              <a:t>amo</a:t>
            </a:r>
            <a:r>
              <a:rPr b="0" lang="nl-NL" sz="2000" spc="-1" strike="noStrike">
                <a:latin typeface="Arial"/>
              </a:rPr>
              <a:t>unt </a:t>
            </a:r>
            <a:r>
              <a:rPr b="0" lang="nl-NL" sz="2000" spc="-1" strike="noStrike">
                <a:latin typeface="Arial"/>
              </a:rPr>
              <a:t>of </a:t>
            </a:r>
            <a:r>
              <a:rPr b="0" lang="nl-NL" sz="2000" spc="-1" strike="noStrike">
                <a:latin typeface="Arial"/>
              </a:rPr>
              <a:t>surf</a:t>
            </a:r>
            <a:r>
              <a:rPr b="0" lang="nl-NL" sz="2000" spc="-1" strike="noStrike">
                <a:latin typeface="Arial"/>
              </a:rPr>
              <a:t>ace </a:t>
            </a:r>
            <a:r>
              <a:rPr b="0" lang="nl-NL" sz="2000" spc="-1" strike="noStrike">
                <a:latin typeface="Arial"/>
              </a:rPr>
              <a:t>are</a:t>
            </a:r>
            <a:r>
              <a:rPr b="0" lang="nl-NL" sz="2000" spc="-1" strike="noStrike">
                <a:latin typeface="Arial"/>
              </a:rPr>
              <a:t>a </a:t>
            </a:r>
            <a:r>
              <a:rPr b="0" lang="nl-NL" sz="2000" spc="-1" strike="noStrike">
                <a:latin typeface="Arial"/>
              </a:rPr>
              <a:t>thro</a:t>
            </a:r>
            <a:r>
              <a:rPr b="0" lang="nl-NL" sz="2000" spc="-1" strike="noStrike">
                <a:latin typeface="Arial"/>
              </a:rPr>
              <a:t>ugh </a:t>
            </a:r>
            <a:r>
              <a:rPr b="0" lang="nl-NL" sz="2000" spc="-1" strike="noStrike">
                <a:latin typeface="Arial"/>
              </a:rPr>
              <a:t>whi</a:t>
            </a:r>
            <a:r>
              <a:rPr b="0" lang="nl-NL" sz="2000" spc="-1" strike="noStrike">
                <a:latin typeface="Arial"/>
              </a:rPr>
              <a:t>ch it </a:t>
            </a:r>
            <a:r>
              <a:rPr b="0" lang="nl-NL" sz="2000" spc="-1" strike="noStrike">
                <a:latin typeface="Arial"/>
              </a:rPr>
              <a:t>can </a:t>
            </a:r>
            <a:r>
              <a:rPr b="0" lang="nl-NL" sz="2000" spc="-1" strike="noStrike">
                <a:latin typeface="Arial"/>
              </a:rPr>
              <a:t>rec</a:t>
            </a:r>
            <a:r>
              <a:rPr b="0" lang="nl-NL" sz="2000" spc="-1" strike="noStrike">
                <a:latin typeface="Arial"/>
              </a:rPr>
              <a:t>eive </a:t>
            </a:r>
            <a:r>
              <a:rPr b="0" lang="nl-NL" sz="2000" spc="-1" strike="noStrike">
                <a:latin typeface="Arial"/>
              </a:rPr>
              <a:t>nutr</a:t>
            </a:r>
            <a:r>
              <a:rPr b="0" lang="nl-NL" sz="2000" spc="-1" strike="noStrike">
                <a:latin typeface="Arial"/>
              </a:rPr>
              <a:t>ient</a:t>
            </a:r>
            <a:r>
              <a:rPr b="0" lang="nl-NL" sz="2000" spc="-1" strike="noStrike">
                <a:latin typeface="Arial"/>
              </a:rPr>
              <a:t>s </a:t>
            </a:r>
            <a:r>
              <a:rPr b="0" lang="nl-NL" sz="2000" spc="-1" strike="noStrike">
                <a:latin typeface="Arial"/>
              </a:rPr>
              <a:t>dec</a:t>
            </a:r>
            <a:r>
              <a:rPr b="0" lang="nl-NL" sz="2000" spc="-1" strike="noStrike">
                <a:latin typeface="Arial"/>
              </a:rPr>
              <a:t>rea</a:t>
            </a:r>
            <a:r>
              <a:rPr b="0" lang="nl-NL" sz="2000" spc="-1" strike="noStrike">
                <a:latin typeface="Arial"/>
              </a:rPr>
              <a:t>ses, </a:t>
            </a:r>
            <a:r>
              <a:rPr b="0" lang="nl-NL" sz="2000" spc="-1" strike="noStrike">
                <a:latin typeface="Arial"/>
              </a:rPr>
              <a:t>until </a:t>
            </a:r>
            <a:r>
              <a:rPr b="0" lang="nl-NL" sz="2000" spc="-1" strike="noStrike">
                <a:latin typeface="Arial"/>
              </a:rPr>
              <a:t>ther</a:t>
            </a:r>
            <a:r>
              <a:rPr b="0" lang="nl-NL" sz="2000" spc="-1" strike="noStrike">
                <a:latin typeface="Arial"/>
              </a:rPr>
              <a:t>e </a:t>
            </a:r>
            <a:r>
              <a:rPr b="0" lang="nl-NL" sz="2000" spc="-1" strike="noStrike">
                <a:latin typeface="Arial"/>
              </a:rPr>
              <a:t>sim</a:t>
            </a:r>
            <a:r>
              <a:rPr b="0" lang="nl-NL" sz="2000" spc="-1" strike="noStrike">
                <a:latin typeface="Arial"/>
              </a:rPr>
              <a:t>ply </a:t>
            </a:r>
            <a:r>
              <a:rPr b="0" lang="nl-NL" sz="2000" spc="-1" strike="noStrike">
                <a:latin typeface="Arial"/>
              </a:rPr>
              <a:t>isn't </a:t>
            </a:r>
            <a:r>
              <a:rPr b="0" lang="nl-NL" sz="2000" spc="-1" strike="noStrike">
                <a:latin typeface="Arial"/>
              </a:rPr>
              <a:t>eno</a:t>
            </a:r>
            <a:r>
              <a:rPr b="0" lang="nl-NL" sz="2000" spc="-1" strike="noStrike">
                <a:latin typeface="Arial"/>
              </a:rPr>
              <a:t>ugh </a:t>
            </a:r>
            <a:r>
              <a:rPr b="0" lang="nl-NL" sz="2000" spc="-1" strike="noStrike">
                <a:latin typeface="Arial"/>
              </a:rPr>
              <a:t>surf</a:t>
            </a:r>
            <a:r>
              <a:rPr b="0" lang="nl-NL" sz="2000" spc="-1" strike="noStrike">
                <a:latin typeface="Arial"/>
              </a:rPr>
              <a:t>ace </a:t>
            </a:r>
            <a:r>
              <a:rPr b="0" lang="nl-NL" sz="2000" spc="-1" strike="noStrike">
                <a:latin typeface="Arial"/>
              </a:rPr>
              <a:t>are</a:t>
            </a:r>
            <a:r>
              <a:rPr b="0" lang="nl-NL" sz="2000" spc="-1" strike="noStrike">
                <a:latin typeface="Arial"/>
              </a:rPr>
              <a:t>a to </a:t>
            </a:r>
            <a:r>
              <a:rPr b="0" lang="nl-NL" sz="2000" spc="-1" strike="noStrike">
                <a:latin typeface="Arial"/>
              </a:rPr>
              <a:t>serv</a:t>
            </a:r>
            <a:r>
              <a:rPr b="0" lang="nl-NL" sz="2000" spc="-1" strike="noStrike">
                <a:latin typeface="Arial"/>
              </a:rPr>
              <a:t>ice </a:t>
            </a:r>
            <a:r>
              <a:rPr b="0" lang="nl-NL" sz="2000" spc="-1" strike="noStrike">
                <a:latin typeface="Arial"/>
              </a:rPr>
              <a:t>the </a:t>
            </a:r>
            <a:r>
              <a:rPr b="0" lang="nl-NL" sz="2000" spc="-1" strike="noStrike">
                <a:latin typeface="Arial"/>
              </a:rPr>
              <a:t>volu</a:t>
            </a:r>
            <a:r>
              <a:rPr b="0" lang="nl-NL" sz="2000" spc="-1" strike="noStrike">
                <a:latin typeface="Arial"/>
              </a:rPr>
              <a:t>me </a:t>
            </a:r>
            <a:r>
              <a:rPr b="0" lang="nl-NL" sz="2000" spc="-1" strike="noStrike">
                <a:latin typeface="Arial"/>
              </a:rPr>
              <a:t>of </a:t>
            </a:r>
            <a:r>
              <a:rPr b="0" lang="nl-NL" sz="2000" spc="-1" strike="noStrike">
                <a:latin typeface="Arial"/>
              </a:rPr>
              <a:t>the </a:t>
            </a:r>
            <a:r>
              <a:rPr b="0" lang="nl-NL" sz="2000" spc="-1" strike="noStrike">
                <a:latin typeface="Arial"/>
              </a:rPr>
              <a:t>cell.</a:t>
            </a:r>
            <a:br/>
            <a:br/>
            <a:r>
              <a:rPr b="0" lang="nl-NL" sz="2000" spc="-1" strike="noStrike">
                <a:latin typeface="Arial"/>
              </a:rPr>
              <a:t>Like</a:t>
            </a:r>
            <a:r>
              <a:rPr b="0" lang="nl-NL" sz="2000" spc="-1" strike="noStrike">
                <a:latin typeface="Arial"/>
              </a:rPr>
              <a:t>wis</a:t>
            </a:r>
            <a:r>
              <a:rPr b="0" lang="nl-NL" sz="2000" spc="-1" strike="noStrike">
                <a:latin typeface="Arial"/>
              </a:rPr>
              <a:t>e, </a:t>
            </a:r>
            <a:r>
              <a:rPr b="0" lang="nl-NL" sz="2000" spc="-1" strike="noStrike">
                <a:latin typeface="Arial"/>
              </a:rPr>
              <a:t>the </a:t>
            </a:r>
            <a:r>
              <a:rPr b="0" lang="nl-NL" sz="2000" spc="-1" strike="noStrike">
                <a:latin typeface="Arial"/>
              </a:rPr>
              <a:t>sha</a:t>
            </a:r>
            <a:r>
              <a:rPr b="0" lang="nl-NL" sz="2000" spc="-1" strike="noStrike">
                <a:latin typeface="Arial"/>
              </a:rPr>
              <a:t>pe </a:t>
            </a:r>
            <a:r>
              <a:rPr b="0" lang="nl-NL" sz="2000" spc="-1" strike="noStrike">
                <a:latin typeface="Arial"/>
              </a:rPr>
              <a:t>of </a:t>
            </a:r>
            <a:r>
              <a:rPr b="0" lang="nl-NL" sz="2000" spc="-1" strike="noStrike">
                <a:latin typeface="Arial"/>
              </a:rPr>
              <a:t>an </a:t>
            </a:r>
            <a:r>
              <a:rPr b="0" lang="nl-NL" sz="2000" spc="-1" strike="noStrike">
                <a:latin typeface="Arial"/>
              </a:rPr>
              <a:t>obje</a:t>
            </a:r>
            <a:r>
              <a:rPr b="0" lang="nl-NL" sz="2000" spc="-1" strike="noStrike">
                <a:latin typeface="Arial"/>
              </a:rPr>
              <a:t>ct </a:t>
            </a:r>
            <a:r>
              <a:rPr b="0" lang="nl-NL" sz="2000" spc="-1" strike="noStrike">
                <a:latin typeface="Arial"/>
              </a:rPr>
              <a:t>affe</a:t>
            </a:r>
            <a:r>
              <a:rPr b="0" lang="nl-NL" sz="2000" spc="-1" strike="noStrike">
                <a:latin typeface="Arial"/>
              </a:rPr>
              <a:t>cts </a:t>
            </a:r>
            <a:r>
              <a:rPr b="0" lang="nl-NL" sz="2000" spc="-1" strike="noStrike">
                <a:latin typeface="Arial"/>
              </a:rPr>
              <a:t>is </a:t>
            </a:r>
            <a:r>
              <a:rPr b="0" lang="nl-NL" sz="2000" spc="-1" strike="noStrike">
                <a:latin typeface="Arial"/>
              </a:rPr>
              <a:t>surf</a:t>
            </a:r>
            <a:r>
              <a:rPr b="0" lang="nl-NL" sz="2000" spc="-1" strike="noStrike">
                <a:latin typeface="Arial"/>
              </a:rPr>
              <a:t>ace:</a:t>
            </a:r>
            <a:r>
              <a:rPr b="0" lang="nl-NL" sz="2000" spc="-1" strike="noStrike">
                <a:latin typeface="Arial"/>
              </a:rPr>
              <a:t>volu</a:t>
            </a:r>
            <a:r>
              <a:rPr b="0" lang="nl-NL" sz="2000" spc="-1" strike="noStrike">
                <a:latin typeface="Arial"/>
              </a:rPr>
              <a:t>me </a:t>
            </a:r>
            <a:r>
              <a:rPr b="0" lang="nl-NL" sz="2000" spc="-1" strike="noStrike">
                <a:latin typeface="Arial"/>
              </a:rPr>
              <a:t>rati</a:t>
            </a:r>
            <a:r>
              <a:rPr b="0" lang="nl-NL" sz="2000" spc="-1" strike="noStrike">
                <a:latin typeface="Arial"/>
              </a:rPr>
              <a:t>o. </a:t>
            </a:r>
            <a:r>
              <a:rPr b="0" lang="nl-NL" sz="2000" spc="-1" strike="noStrike">
                <a:latin typeface="Arial"/>
              </a:rPr>
              <a:t>For </a:t>
            </a:r>
            <a:r>
              <a:rPr b="0" lang="nl-NL" sz="2000" spc="-1" strike="noStrike">
                <a:latin typeface="Arial"/>
              </a:rPr>
              <a:t>exa</a:t>
            </a:r>
            <a:r>
              <a:rPr b="0" lang="nl-NL" sz="2000" spc="-1" strike="noStrike">
                <a:latin typeface="Arial"/>
              </a:rPr>
              <a:t>mpl</a:t>
            </a:r>
            <a:r>
              <a:rPr b="0" lang="nl-NL" sz="2000" spc="-1" strike="noStrike">
                <a:latin typeface="Arial"/>
              </a:rPr>
              <a:t>e, </a:t>
            </a:r>
            <a:r>
              <a:rPr b="0" lang="nl-NL" sz="2000" spc="-1" strike="noStrike">
                <a:latin typeface="Arial"/>
              </a:rPr>
              <a:t>con</a:t>
            </a:r>
            <a:r>
              <a:rPr b="0" lang="nl-NL" sz="2000" spc="-1" strike="noStrike">
                <a:latin typeface="Arial"/>
              </a:rPr>
              <a:t>side</a:t>
            </a:r>
            <a:r>
              <a:rPr b="0" lang="nl-NL" sz="2000" spc="-1" strike="noStrike">
                <a:latin typeface="Arial"/>
              </a:rPr>
              <a:t>r a </a:t>
            </a:r>
            <a:r>
              <a:rPr b="0" lang="nl-NL" sz="2000" spc="-1" strike="noStrike">
                <a:latin typeface="Arial"/>
              </a:rPr>
              <a:t>cub</a:t>
            </a:r>
            <a:r>
              <a:rPr b="0" lang="nl-NL" sz="2000" spc="-1" strike="noStrike">
                <a:latin typeface="Arial"/>
              </a:rPr>
              <a:t>e </a:t>
            </a:r>
            <a:r>
              <a:rPr b="0" lang="nl-NL" sz="2000" spc="-1" strike="noStrike">
                <a:latin typeface="Arial"/>
              </a:rPr>
              <a:t>with </a:t>
            </a:r>
            <a:r>
              <a:rPr b="0" lang="nl-NL" sz="2000" spc="-1" strike="noStrike">
                <a:latin typeface="Arial"/>
              </a:rPr>
              <a:t>a </a:t>
            </a:r>
            <a:r>
              <a:rPr b="0" lang="nl-NL" sz="2000" spc="-1" strike="noStrike">
                <a:latin typeface="Arial"/>
              </a:rPr>
              <a:t>side </a:t>
            </a:r>
            <a:r>
              <a:rPr b="0" lang="nl-NL" sz="2000" spc="-1" strike="noStrike">
                <a:latin typeface="Arial"/>
              </a:rPr>
              <a:t>of </a:t>
            </a:r>
            <a:r>
              <a:rPr b="0" lang="nl-NL" sz="2000" spc="-1" strike="noStrike">
                <a:latin typeface="Arial"/>
              </a:rPr>
              <a:t>3. </a:t>
            </a:r>
            <a:r>
              <a:rPr b="0" lang="nl-NL" sz="2000" spc="-1" strike="noStrike">
                <a:latin typeface="Arial"/>
              </a:rPr>
              <a:t>The </a:t>
            </a:r>
            <a:r>
              <a:rPr b="0" lang="nl-NL" sz="2000" spc="-1" strike="noStrike">
                <a:latin typeface="Arial"/>
              </a:rPr>
              <a:t>surf</a:t>
            </a:r>
            <a:r>
              <a:rPr b="0" lang="nl-NL" sz="2000" spc="-1" strike="noStrike">
                <a:latin typeface="Arial"/>
              </a:rPr>
              <a:t>ace </a:t>
            </a:r>
            <a:r>
              <a:rPr b="0" lang="nl-NL" sz="2000" spc="-1" strike="noStrike">
                <a:latin typeface="Arial"/>
              </a:rPr>
              <a:t>are</a:t>
            </a:r>
            <a:r>
              <a:rPr b="0" lang="nl-NL" sz="2000" spc="-1" strike="noStrike">
                <a:latin typeface="Arial"/>
              </a:rPr>
              <a:t>a is </a:t>
            </a:r>
            <a:r>
              <a:rPr b="0" lang="nl-NL" sz="2000" spc="-1" strike="noStrike">
                <a:latin typeface="Arial"/>
              </a:rPr>
              <a:t>54 </a:t>
            </a:r>
            <a:r>
              <a:rPr b="0" lang="nl-NL" sz="2000" spc="-1" strike="noStrike">
                <a:latin typeface="Arial"/>
              </a:rPr>
              <a:t>and </a:t>
            </a:r>
            <a:r>
              <a:rPr b="0" lang="nl-NL" sz="2000" spc="-1" strike="noStrike">
                <a:latin typeface="Arial"/>
              </a:rPr>
              <a:t>the </a:t>
            </a:r>
            <a:r>
              <a:rPr b="0" lang="nl-NL" sz="2000" spc="-1" strike="noStrike">
                <a:latin typeface="Arial"/>
              </a:rPr>
              <a:t>volu</a:t>
            </a:r>
            <a:r>
              <a:rPr b="0" lang="nl-NL" sz="2000" spc="-1" strike="noStrike">
                <a:latin typeface="Arial"/>
              </a:rPr>
              <a:t>me </a:t>
            </a:r>
            <a:r>
              <a:rPr b="0" lang="nl-NL" sz="2000" spc="-1" strike="noStrike">
                <a:latin typeface="Arial"/>
              </a:rPr>
              <a:t>is </a:t>
            </a:r>
            <a:r>
              <a:rPr b="0" lang="nl-NL" sz="2000" spc="-1" strike="noStrike">
                <a:latin typeface="Arial"/>
              </a:rPr>
              <a:t>27, </a:t>
            </a:r>
            <a:r>
              <a:rPr b="0" lang="nl-NL" sz="2000" spc="-1" strike="noStrike">
                <a:latin typeface="Arial"/>
              </a:rPr>
              <a:t>a </a:t>
            </a:r>
            <a:r>
              <a:rPr b="0" lang="nl-NL" sz="2000" spc="-1" strike="noStrike">
                <a:latin typeface="Arial"/>
              </a:rPr>
              <a:t>surf</a:t>
            </a:r>
            <a:r>
              <a:rPr b="0" lang="nl-NL" sz="2000" spc="-1" strike="noStrike">
                <a:latin typeface="Arial"/>
              </a:rPr>
              <a:t>ace:</a:t>
            </a:r>
            <a:r>
              <a:rPr b="0" lang="nl-NL" sz="2000" spc="-1" strike="noStrike">
                <a:latin typeface="Arial"/>
              </a:rPr>
              <a:t>volu</a:t>
            </a:r>
            <a:r>
              <a:rPr b="0" lang="nl-NL" sz="2000" spc="-1" strike="noStrike">
                <a:latin typeface="Arial"/>
              </a:rPr>
              <a:t>me </a:t>
            </a:r>
            <a:r>
              <a:rPr b="0" lang="nl-NL" sz="2000" spc="-1" strike="noStrike">
                <a:latin typeface="Arial"/>
              </a:rPr>
              <a:t>rati</a:t>
            </a:r>
            <a:r>
              <a:rPr b="0" lang="nl-NL" sz="2000" spc="-1" strike="noStrike">
                <a:latin typeface="Arial"/>
              </a:rPr>
              <a:t>o of </a:t>
            </a:r>
            <a:r>
              <a:rPr b="0" lang="nl-NL" sz="2000" spc="-1" strike="noStrike">
                <a:latin typeface="Arial"/>
              </a:rPr>
              <a:t>2. </a:t>
            </a:r>
            <a:r>
              <a:rPr b="0" lang="nl-NL" sz="2000" spc="-1" strike="noStrike">
                <a:latin typeface="Arial"/>
              </a:rPr>
              <a:t>No</a:t>
            </a:r>
            <a:r>
              <a:rPr b="0" lang="nl-NL" sz="2000" spc="-1" strike="noStrike">
                <a:latin typeface="Arial"/>
              </a:rPr>
              <a:t>w </a:t>
            </a:r>
            <a:r>
              <a:rPr b="0" lang="nl-NL" sz="2000" spc="-1" strike="noStrike">
                <a:latin typeface="Arial"/>
              </a:rPr>
              <a:t>con</a:t>
            </a:r>
            <a:r>
              <a:rPr b="0" lang="nl-NL" sz="2000" spc="-1" strike="noStrike">
                <a:latin typeface="Arial"/>
              </a:rPr>
              <a:t>side</a:t>
            </a:r>
            <a:r>
              <a:rPr b="0" lang="nl-NL" sz="2000" spc="-1" strike="noStrike">
                <a:latin typeface="Arial"/>
              </a:rPr>
              <a:t>r a </a:t>
            </a:r>
            <a:r>
              <a:rPr b="0" lang="nl-NL" sz="2000" spc="-1" strike="noStrike">
                <a:latin typeface="Arial"/>
              </a:rPr>
              <a:t>squ</a:t>
            </a:r>
            <a:r>
              <a:rPr b="0" lang="nl-NL" sz="2000" spc="-1" strike="noStrike">
                <a:latin typeface="Arial"/>
              </a:rPr>
              <a:t>are </a:t>
            </a:r>
            <a:r>
              <a:rPr b="0" lang="nl-NL" sz="2000" spc="-1" strike="noStrike">
                <a:latin typeface="Arial"/>
              </a:rPr>
              <a:t>stic</a:t>
            </a:r>
            <a:r>
              <a:rPr b="0" lang="nl-NL" sz="2000" spc="-1" strike="noStrike">
                <a:latin typeface="Arial"/>
              </a:rPr>
              <a:t>k 13 </a:t>
            </a:r>
            <a:r>
              <a:rPr b="0" lang="nl-NL" sz="2000" spc="-1" strike="noStrike">
                <a:latin typeface="Arial"/>
              </a:rPr>
              <a:t>inch</a:t>
            </a:r>
            <a:r>
              <a:rPr b="0" lang="nl-NL" sz="2000" spc="-1" strike="noStrike">
                <a:latin typeface="Arial"/>
              </a:rPr>
              <a:t>es </a:t>
            </a:r>
            <a:r>
              <a:rPr b="0" lang="nl-NL" sz="2000" spc="-1" strike="noStrike">
                <a:latin typeface="Arial"/>
              </a:rPr>
              <a:t>long</a:t>
            </a:r>
            <a:r>
              <a:rPr b="0" lang="nl-NL" sz="2000" spc="-1" strike="noStrike">
                <a:latin typeface="Arial"/>
              </a:rPr>
              <a:t>. Its </a:t>
            </a:r>
            <a:r>
              <a:rPr b="0" lang="nl-NL" sz="2000" spc="-1" strike="noStrike">
                <a:latin typeface="Arial"/>
              </a:rPr>
              <a:t>surf</a:t>
            </a:r>
            <a:r>
              <a:rPr b="0" lang="nl-NL" sz="2000" spc="-1" strike="noStrike">
                <a:latin typeface="Arial"/>
              </a:rPr>
              <a:t>ace </a:t>
            </a:r>
            <a:r>
              <a:rPr b="0" lang="nl-NL" sz="2000" spc="-1" strike="noStrike">
                <a:latin typeface="Arial"/>
              </a:rPr>
              <a:t>are</a:t>
            </a:r>
            <a:r>
              <a:rPr b="0" lang="nl-NL" sz="2000" spc="-1" strike="noStrike">
                <a:latin typeface="Arial"/>
              </a:rPr>
              <a:t>a is </a:t>
            </a:r>
            <a:r>
              <a:rPr b="0" lang="nl-NL" sz="2000" spc="-1" strike="noStrike">
                <a:latin typeface="Arial"/>
              </a:rPr>
              <a:t>54, </a:t>
            </a:r>
            <a:r>
              <a:rPr b="0" lang="nl-NL" sz="2000" spc="-1" strike="noStrike">
                <a:latin typeface="Arial"/>
              </a:rPr>
              <a:t>just </a:t>
            </a:r>
            <a:r>
              <a:rPr b="0" lang="nl-NL" sz="2000" spc="-1" strike="noStrike">
                <a:latin typeface="Arial"/>
              </a:rPr>
              <a:t>like </a:t>
            </a:r>
            <a:r>
              <a:rPr b="0" lang="nl-NL" sz="2000" spc="-1" strike="noStrike">
                <a:latin typeface="Arial"/>
              </a:rPr>
              <a:t>the </a:t>
            </a:r>
            <a:r>
              <a:rPr b="0" lang="nl-NL" sz="2000" spc="-1" strike="noStrike">
                <a:latin typeface="Arial"/>
              </a:rPr>
              <a:t>cub</a:t>
            </a:r>
            <a:r>
              <a:rPr b="0" lang="nl-NL" sz="2000" spc="-1" strike="noStrike">
                <a:latin typeface="Arial"/>
              </a:rPr>
              <a:t>e. </a:t>
            </a:r>
            <a:r>
              <a:rPr b="0" lang="nl-NL" sz="2000" spc="-1" strike="noStrike">
                <a:latin typeface="Arial"/>
              </a:rPr>
              <a:t>But </a:t>
            </a:r>
            <a:r>
              <a:rPr b="0" lang="nl-NL" sz="2000" spc="-1" strike="noStrike">
                <a:latin typeface="Arial"/>
              </a:rPr>
              <a:t>its </a:t>
            </a:r>
            <a:r>
              <a:rPr b="0" lang="nl-NL" sz="2000" spc="-1" strike="noStrike">
                <a:latin typeface="Arial"/>
              </a:rPr>
              <a:t>volu</a:t>
            </a:r>
            <a:r>
              <a:rPr b="0" lang="nl-NL" sz="2000" spc="-1" strike="noStrike">
                <a:latin typeface="Arial"/>
              </a:rPr>
              <a:t>me </a:t>
            </a:r>
            <a:r>
              <a:rPr b="0" lang="nl-NL" sz="2000" spc="-1" strike="noStrike">
                <a:latin typeface="Arial"/>
              </a:rPr>
              <a:t>is </a:t>
            </a:r>
            <a:r>
              <a:rPr b="0" lang="nl-NL" sz="2000" spc="-1" strike="noStrike">
                <a:latin typeface="Arial"/>
              </a:rPr>
              <a:t>only </a:t>
            </a:r>
            <a:r>
              <a:rPr b="0" lang="nl-NL" sz="2000" spc="-1" strike="noStrike">
                <a:latin typeface="Arial"/>
              </a:rPr>
              <a:t>13, </a:t>
            </a:r>
            <a:r>
              <a:rPr b="0" lang="nl-NL" sz="2000" spc="-1" strike="noStrike">
                <a:latin typeface="Arial"/>
              </a:rPr>
              <a:t>a </a:t>
            </a:r>
            <a:r>
              <a:rPr b="0" lang="nl-NL" sz="2000" spc="-1" strike="noStrike">
                <a:latin typeface="Arial"/>
              </a:rPr>
              <a:t>surf</a:t>
            </a:r>
            <a:r>
              <a:rPr b="0" lang="nl-NL" sz="2000" spc="-1" strike="noStrike">
                <a:latin typeface="Arial"/>
              </a:rPr>
              <a:t>ace:</a:t>
            </a:r>
            <a:r>
              <a:rPr b="0" lang="nl-NL" sz="2000" spc="-1" strike="noStrike">
                <a:latin typeface="Arial"/>
              </a:rPr>
              <a:t>volu</a:t>
            </a:r>
            <a:r>
              <a:rPr b="0" lang="nl-NL" sz="2000" spc="-1" strike="noStrike">
                <a:latin typeface="Arial"/>
              </a:rPr>
              <a:t>me </a:t>
            </a:r>
            <a:r>
              <a:rPr b="0" lang="nl-NL" sz="2000" spc="-1" strike="noStrike">
                <a:latin typeface="Arial"/>
              </a:rPr>
              <a:t>rati</a:t>
            </a:r>
            <a:r>
              <a:rPr b="0" lang="nl-NL" sz="2000" spc="-1" strike="noStrike">
                <a:latin typeface="Arial"/>
              </a:rPr>
              <a:t>on </a:t>
            </a:r>
            <a:r>
              <a:rPr b="0" lang="nl-NL" sz="2000" spc="-1" strike="noStrike">
                <a:latin typeface="Arial"/>
              </a:rPr>
              <a:t>of </a:t>
            </a:r>
            <a:r>
              <a:rPr b="0" lang="nl-NL" sz="2000" spc="-1" strike="noStrike">
                <a:latin typeface="Arial"/>
              </a:rPr>
              <a:t>4.1</a:t>
            </a:r>
            <a:r>
              <a:rPr b="0" lang="nl-NL" sz="2000" spc="-1" strike="noStrike">
                <a:latin typeface="Arial"/>
              </a:rPr>
              <a:t>5. I </a:t>
            </a:r>
            <a:r>
              <a:rPr b="0" lang="nl-NL" sz="2000" spc="-1" strike="noStrike">
                <a:latin typeface="Arial"/>
              </a:rPr>
              <a:t>thin</a:t>
            </a:r>
            <a:r>
              <a:rPr b="0" lang="nl-NL" sz="2000" spc="-1" strike="noStrike">
                <a:latin typeface="Arial"/>
              </a:rPr>
              <a:t>k </a:t>
            </a:r>
            <a:r>
              <a:rPr b="0" lang="nl-NL" sz="2000" spc="-1" strike="noStrike">
                <a:latin typeface="Arial"/>
              </a:rPr>
              <a:t>you </a:t>
            </a:r>
            <a:r>
              <a:rPr b="0" lang="nl-NL" sz="2000" spc="-1" strike="noStrike">
                <a:latin typeface="Arial"/>
              </a:rPr>
              <a:t>can </a:t>
            </a:r>
            <a:r>
              <a:rPr b="0" lang="nl-NL" sz="2000" spc="-1" strike="noStrike">
                <a:latin typeface="Arial"/>
              </a:rPr>
              <a:t>see </a:t>
            </a:r>
            <a:r>
              <a:rPr b="0" lang="nl-NL" sz="2000" spc="-1" strike="noStrike">
                <a:latin typeface="Arial"/>
              </a:rPr>
              <a:t>how </a:t>
            </a:r>
            <a:r>
              <a:rPr b="0" lang="nl-NL" sz="2000" spc="-1" strike="noStrike">
                <a:latin typeface="Arial"/>
              </a:rPr>
              <a:t>this </a:t>
            </a:r>
            <a:r>
              <a:rPr b="0" lang="nl-NL" sz="2000" spc="-1" strike="noStrike">
                <a:latin typeface="Arial"/>
              </a:rPr>
              <a:t>exa</a:t>
            </a:r>
            <a:r>
              <a:rPr b="0" lang="nl-NL" sz="2000" spc="-1" strike="noStrike">
                <a:latin typeface="Arial"/>
              </a:rPr>
              <a:t>mpl</a:t>
            </a:r>
            <a:r>
              <a:rPr b="0" lang="nl-NL" sz="2000" spc="-1" strike="noStrike">
                <a:latin typeface="Arial"/>
              </a:rPr>
              <a:t>e </a:t>
            </a:r>
            <a:r>
              <a:rPr b="0" lang="nl-NL" sz="2000" spc="-1" strike="noStrike">
                <a:latin typeface="Arial"/>
              </a:rPr>
              <a:t>rela</a:t>
            </a:r>
            <a:r>
              <a:rPr b="0" lang="nl-NL" sz="2000" spc="-1" strike="noStrike">
                <a:latin typeface="Arial"/>
              </a:rPr>
              <a:t>tes </a:t>
            </a:r>
            <a:r>
              <a:rPr b="0" lang="nl-NL" sz="2000" spc="-1" strike="noStrike">
                <a:latin typeface="Arial"/>
              </a:rPr>
              <a:t>to </a:t>
            </a:r>
            <a:r>
              <a:rPr b="0" lang="nl-NL" sz="2000" spc="-1" strike="noStrike">
                <a:latin typeface="Arial"/>
              </a:rPr>
              <a:t>you</a:t>
            </a:r>
            <a:r>
              <a:rPr b="0" lang="nl-NL" sz="2000" spc="-1" strike="noStrike">
                <a:latin typeface="Arial"/>
              </a:rPr>
              <a:t>r </a:t>
            </a:r>
            <a:r>
              <a:rPr b="0" lang="nl-NL" sz="2000" spc="-1" strike="noStrike">
                <a:latin typeface="Arial"/>
              </a:rPr>
              <a:t>pig:</a:t>
            </a:r>
            <a:r>
              <a:rPr b="0" lang="nl-NL" sz="2000" spc="-1" strike="noStrike">
                <a:latin typeface="Arial"/>
              </a:rPr>
              <a:t>sna</a:t>
            </a:r>
            <a:r>
              <a:rPr b="0" lang="nl-NL" sz="2000" spc="-1" strike="noStrike">
                <a:latin typeface="Arial"/>
              </a:rPr>
              <a:t>ke </a:t>
            </a:r>
            <a:r>
              <a:rPr b="0" lang="nl-NL" sz="2000" spc="-1" strike="noStrike">
                <a:latin typeface="Arial"/>
              </a:rPr>
              <a:t>que</a:t>
            </a:r>
            <a:r>
              <a:rPr b="0" lang="nl-NL" sz="2000" spc="-1" strike="noStrike">
                <a:latin typeface="Arial"/>
              </a:rPr>
              <a:t>stio</a:t>
            </a:r>
            <a:r>
              <a:rPr b="0" lang="nl-NL" sz="2000" spc="-1" strike="noStrike">
                <a:latin typeface="Arial"/>
              </a:rPr>
              <a:t>n.</a:t>
            </a:r>
            <a:endParaRPr b="0" lang="nl-NL" sz="2000" spc="-1" strike="noStrike">
              <a:latin typeface="Arial"/>
            </a:endParaRPr>
          </a:p>
        </p:txBody>
      </p:sp>
      <p:sp>
        <p:nvSpPr>
          <p:cNvPr id="1918"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BD9D16A7-CF1A-46CE-BCBC-094378C3A357}" type="slidenum">
              <a:rPr b="0" lang="en-US" sz="1200" spc="-1" strike="noStrike">
                <a:solidFill>
                  <a:srgbClr val="000000"/>
                </a:solidFill>
                <a:latin typeface="Arial"/>
                <a:ea typeface="+mn-ea"/>
              </a:rPr>
              <a:t>3</a:t>
            </a:fld>
            <a:endParaRPr b="0" lang="nl-NL"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9" name="PlaceHolder 1"/>
          <p:cNvSpPr>
            <a:spLocks noGrp="1"/>
          </p:cNvSpPr>
          <p:nvPr>
            <p:ph type="sldImg"/>
          </p:nvPr>
        </p:nvSpPr>
        <p:spPr>
          <a:xfrm>
            <a:off x="896760" y="731880"/>
            <a:ext cx="4874760" cy="3657240"/>
          </a:xfrm>
          <a:prstGeom prst="rect">
            <a:avLst/>
          </a:prstGeom>
        </p:spPr>
      </p:sp>
      <p:sp>
        <p:nvSpPr>
          <p:cNvPr id="1920" name="PlaceHolder 2"/>
          <p:cNvSpPr>
            <a:spLocks noGrp="1"/>
          </p:cNvSpPr>
          <p:nvPr>
            <p:ph type="body"/>
          </p:nvPr>
        </p:nvSpPr>
        <p:spPr>
          <a:xfrm>
            <a:off x="667080" y="4632840"/>
            <a:ext cx="5334840" cy="4388760"/>
          </a:xfrm>
          <a:prstGeom prst="rect">
            <a:avLst/>
          </a:prstGeom>
        </p:spPr>
        <p:txBody>
          <a:bodyPr>
            <a:noAutofit/>
          </a:bodyPr>
          <a:p>
            <a:endParaRPr b="0" lang="nl-NL" sz="2000" spc="-1" strike="noStrike">
              <a:latin typeface="Arial"/>
            </a:endParaRPr>
          </a:p>
        </p:txBody>
      </p:sp>
      <p:sp>
        <p:nvSpPr>
          <p:cNvPr id="1921"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C136B1F5-6F8B-4937-9460-4D4028143B7E}" type="slidenum">
              <a:rPr b="0" lang="en-US" sz="1200" spc="-1" strike="noStrike">
                <a:latin typeface="Times New Roman"/>
              </a:rPr>
              <a:t>3</a:t>
            </a:fld>
            <a:endParaRPr b="0" lang="nl-NL"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2" name="PlaceHolder 1"/>
          <p:cNvSpPr>
            <a:spLocks noGrp="1"/>
          </p:cNvSpPr>
          <p:nvPr>
            <p:ph type="sldImg"/>
          </p:nvPr>
        </p:nvSpPr>
        <p:spPr>
          <a:xfrm>
            <a:off x="896760" y="731880"/>
            <a:ext cx="4874760" cy="3657240"/>
          </a:xfrm>
          <a:prstGeom prst="rect">
            <a:avLst/>
          </a:prstGeom>
        </p:spPr>
      </p:sp>
      <p:sp>
        <p:nvSpPr>
          <p:cNvPr id="1923" name="PlaceHolder 2"/>
          <p:cNvSpPr>
            <a:spLocks noGrp="1"/>
          </p:cNvSpPr>
          <p:nvPr>
            <p:ph type="body"/>
          </p:nvPr>
        </p:nvSpPr>
        <p:spPr>
          <a:xfrm>
            <a:off x="667080" y="4632840"/>
            <a:ext cx="5334840" cy="4388760"/>
          </a:xfrm>
          <a:prstGeom prst="rect">
            <a:avLst/>
          </a:prstGeom>
        </p:spPr>
        <p:txBody>
          <a:bodyPr>
            <a:noAutofit/>
          </a:bodyPr>
          <a:p>
            <a:endParaRPr b="0" lang="nl-NL" sz="2000" spc="-1" strike="noStrike">
              <a:latin typeface="Arial"/>
            </a:endParaRPr>
          </a:p>
        </p:txBody>
      </p:sp>
      <p:sp>
        <p:nvSpPr>
          <p:cNvPr id="1924"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116513F5-21CE-43F7-A43C-6EDD34C70097}" type="slidenum">
              <a:rPr b="0" lang="en-US" sz="1200" spc="-1" strike="noStrike">
                <a:latin typeface="Times New Roman"/>
              </a:rPr>
              <a:t>3</a:t>
            </a:fld>
            <a:endParaRPr b="0" lang="nl-NL"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5" name="PlaceHolder 1"/>
          <p:cNvSpPr>
            <a:spLocks noGrp="1"/>
          </p:cNvSpPr>
          <p:nvPr>
            <p:ph type="sldImg"/>
          </p:nvPr>
        </p:nvSpPr>
        <p:spPr>
          <a:xfrm>
            <a:off x="896760" y="731880"/>
            <a:ext cx="4874760" cy="3657240"/>
          </a:xfrm>
          <a:prstGeom prst="rect">
            <a:avLst/>
          </a:prstGeom>
        </p:spPr>
      </p:sp>
      <p:sp>
        <p:nvSpPr>
          <p:cNvPr id="1926" name="PlaceHolder 2"/>
          <p:cNvSpPr>
            <a:spLocks noGrp="1"/>
          </p:cNvSpPr>
          <p:nvPr>
            <p:ph type="body"/>
          </p:nvPr>
        </p:nvSpPr>
        <p:spPr>
          <a:xfrm>
            <a:off x="667080" y="4632840"/>
            <a:ext cx="5334840" cy="4388760"/>
          </a:xfrm>
          <a:prstGeom prst="rect">
            <a:avLst/>
          </a:prstGeom>
        </p:spPr>
        <p:txBody>
          <a:bodyPr>
            <a:noAutofit/>
          </a:bodyPr>
          <a:p>
            <a:endParaRPr b="0" lang="nl-NL" sz="2000" spc="-1" strike="noStrike">
              <a:latin typeface="Arial"/>
            </a:endParaRPr>
          </a:p>
        </p:txBody>
      </p:sp>
      <p:sp>
        <p:nvSpPr>
          <p:cNvPr id="1927"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ABF51B89-9FB0-4137-BA12-3A8DC17FAA9F}" type="slidenum">
              <a:rPr b="0" lang="en-US" sz="1200" spc="-1" strike="noStrike">
                <a:latin typeface="Times New Roman"/>
              </a:rPr>
              <a:t>3</a:t>
            </a:fld>
            <a:endParaRPr b="0" lang="nl-NL"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2" name="PlaceHolder 1"/>
          <p:cNvSpPr>
            <a:spLocks noGrp="1"/>
          </p:cNvSpPr>
          <p:nvPr>
            <p:ph type="sldImg"/>
          </p:nvPr>
        </p:nvSpPr>
        <p:spPr>
          <a:xfrm>
            <a:off x="896760" y="731880"/>
            <a:ext cx="4874760" cy="3657240"/>
          </a:xfrm>
          <a:prstGeom prst="rect">
            <a:avLst/>
          </a:prstGeom>
        </p:spPr>
      </p:sp>
      <p:sp>
        <p:nvSpPr>
          <p:cNvPr id="1893" name="PlaceHolder 2"/>
          <p:cNvSpPr>
            <a:spLocks noGrp="1"/>
          </p:cNvSpPr>
          <p:nvPr>
            <p:ph type="body"/>
          </p:nvPr>
        </p:nvSpPr>
        <p:spPr>
          <a:xfrm>
            <a:off x="667080" y="4632840"/>
            <a:ext cx="5334840" cy="4388760"/>
          </a:xfrm>
          <a:prstGeom prst="rect">
            <a:avLst/>
          </a:prstGeom>
        </p:spPr>
        <p:txBody>
          <a:bodyPr>
            <a:noAutofit/>
          </a:bodyPr>
          <a:p>
            <a:endParaRPr b="0" lang="nl-NL" sz="2000" spc="-1" strike="noStrike">
              <a:latin typeface="Arial"/>
            </a:endParaRPr>
          </a:p>
        </p:txBody>
      </p:sp>
      <p:sp>
        <p:nvSpPr>
          <p:cNvPr id="1894"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AEAD41A4-6541-4FBA-B08E-EA33D47A57FA}" type="slidenum">
              <a:rPr b="0" lang="en-US" sz="1200" spc="-1" strike="noStrike">
                <a:latin typeface="Times New Roman"/>
              </a:rPr>
              <a:t>41</a:t>
            </a:fld>
            <a:endParaRPr b="0" lang="nl-NL"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8" name="PlaceHolder 1"/>
          <p:cNvSpPr>
            <a:spLocks noGrp="1"/>
          </p:cNvSpPr>
          <p:nvPr>
            <p:ph type="sldImg"/>
          </p:nvPr>
        </p:nvSpPr>
        <p:spPr>
          <a:xfrm>
            <a:off x="896760" y="731880"/>
            <a:ext cx="4874760" cy="3657240"/>
          </a:xfrm>
          <a:prstGeom prst="rect">
            <a:avLst/>
          </a:prstGeom>
        </p:spPr>
      </p:sp>
      <p:sp>
        <p:nvSpPr>
          <p:cNvPr id="1929" name="PlaceHolder 2"/>
          <p:cNvSpPr>
            <a:spLocks noGrp="1"/>
          </p:cNvSpPr>
          <p:nvPr>
            <p:ph type="body"/>
          </p:nvPr>
        </p:nvSpPr>
        <p:spPr>
          <a:xfrm>
            <a:off x="667080" y="4632840"/>
            <a:ext cx="5334840" cy="4388760"/>
          </a:xfrm>
          <a:prstGeom prst="rect">
            <a:avLst/>
          </a:prstGeom>
        </p:spPr>
        <p:txBody>
          <a:bodyPr>
            <a:noAutofit/>
          </a:bodyPr>
          <a:p>
            <a:pPr marL="216000" indent="-216000">
              <a:lnSpc>
                <a:spcPct val="100000"/>
              </a:lnSpc>
            </a:pPr>
            <a:r>
              <a:rPr b="0" lang="nl-NL" sz="2000" spc="-1" strike="noStrike">
                <a:latin typeface="Arial"/>
              </a:rPr>
              <a:t>Een ribosoom is een complex van rRNA en eiwit dat zorgt voor de aanmaak van nieuw eiwit. Een cel die heel actief is in eiwitaanmaak bevat veel ribosomen en nucleoli! Ribosomen zijn zowel vrij in het cytosol als gebonden aan het endomembraansysteem. Vrije ribosomen maken eiwitten die in het cytosol gebruikt worden, terwijl gebonden ribosomen eiwitten maken voor specifieke delen van het endomembraansysteem, voor in het celmembraan of voor excretie</a:t>
            </a:r>
            <a:endParaRPr b="0" lang="nl-NL" sz="2000" spc="-1" strike="noStrike">
              <a:latin typeface="Arial"/>
            </a:endParaRPr>
          </a:p>
        </p:txBody>
      </p:sp>
      <p:sp>
        <p:nvSpPr>
          <p:cNvPr id="1930"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89E770A5-C4EF-43A2-A8DC-E154CDB49E2C}" type="slidenum">
              <a:rPr b="0" lang="en-US" sz="1200" spc="-1" strike="noStrike">
                <a:latin typeface="Times New Roman"/>
              </a:rPr>
              <a:t>3</a:t>
            </a:fld>
            <a:endParaRPr b="0" lang="nl-NL"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1" name="PlaceHolder 1"/>
          <p:cNvSpPr>
            <a:spLocks noGrp="1"/>
          </p:cNvSpPr>
          <p:nvPr>
            <p:ph type="sldImg"/>
          </p:nvPr>
        </p:nvSpPr>
        <p:spPr>
          <a:xfrm>
            <a:off x="896760" y="731880"/>
            <a:ext cx="4874760" cy="3657240"/>
          </a:xfrm>
          <a:prstGeom prst="rect">
            <a:avLst/>
          </a:prstGeom>
        </p:spPr>
      </p:sp>
      <p:sp>
        <p:nvSpPr>
          <p:cNvPr id="1932" name="PlaceHolder 2"/>
          <p:cNvSpPr>
            <a:spLocks noGrp="1"/>
          </p:cNvSpPr>
          <p:nvPr>
            <p:ph type="body"/>
          </p:nvPr>
        </p:nvSpPr>
        <p:spPr>
          <a:xfrm>
            <a:off x="667080" y="4632840"/>
            <a:ext cx="5334840" cy="4388760"/>
          </a:xfrm>
          <a:prstGeom prst="rect">
            <a:avLst/>
          </a:prstGeom>
        </p:spPr>
        <p:txBody>
          <a:bodyPr>
            <a:noAutofit/>
          </a:bodyPr>
          <a:p>
            <a:pPr marL="216000" indent="-216000">
              <a:lnSpc>
                <a:spcPct val="100000"/>
              </a:lnSpc>
            </a:pPr>
            <a:r>
              <a:rPr b="0" lang="en-GB" sz="2000" spc="-1" strike="noStrike">
                <a:latin typeface="Arial"/>
              </a:rPr>
              <a:t>S-waarde is de sedimentatiewaarde. De grote subunit is in totaal 60S omdat er naast 28S rRNA ook nog eiwitten in zitten (49 verschillende). De kleine subunit is 40S in totaal (33 verschillende eiwitten).</a:t>
            </a:r>
            <a:endParaRPr b="0" lang="nl-NL"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3" name="PlaceHolder 1"/>
          <p:cNvSpPr>
            <a:spLocks noGrp="1"/>
          </p:cNvSpPr>
          <p:nvPr>
            <p:ph type="sldImg"/>
          </p:nvPr>
        </p:nvSpPr>
        <p:spPr>
          <a:xfrm>
            <a:off x="896760" y="731880"/>
            <a:ext cx="4874760" cy="3657240"/>
          </a:xfrm>
          <a:prstGeom prst="rect">
            <a:avLst/>
          </a:prstGeom>
        </p:spPr>
      </p:sp>
      <p:sp>
        <p:nvSpPr>
          <p:cNvPr id="1934" name="PlaceHolder 2"/>
          <p:cNvSpPr>
            <a:spLocks noGrp="1"/>
          </p:cNvSpPr>
          <p:nvPr>
            <p:ph type="body"/>
          </p:nvPr>
        </p:nvSpPr>
        <p:spPr>
          <a:xfrm>
            <a:off x="667080" y="4632840"/>
            <a:ext cx="5334840" cy="4388760"/>
          </a:xfrm>
          <a:prstGeom prst="rect">
            <a:avLst/>
          </a:prstGeom>
        </p:spPr>
        <p:txBody>
          <a:bodyPr>
            <a:noAutofit/>
          </a:bodyPr>
          <a:p>
            <a:pPr marL="216000" indent="-216000">
              <a:lnSpc>
                <a:spcPct val="100000"/>
              </a:lnSpc>
            </a:pPr>
            <a:r>
              <a:rPr b="0" lang="en-GB" sz="2000" spc="-1" strike="noStrike">
                <a:latin typeface="Arial"/>
              </a:rPr>
              <a:t>S-waarde is de sedimentatiewaarde. De grote subunit is in totaal 60S omdat er naast 28S rRNA ook nog eiwitten in zitten (49 verschillende). De kleine subunit is 40S in totaal (33 verschillende eiwitten). Drie verschillende RNA strengen nodig. rRNA is een soort van ophangsysteem voor de ribosomale eiwitten. Dit geheel samen zorgt dat het mRNA, afgelezen kan worden tot een eiwit. Wanneer er behoefte is aan een bepaald eiwit in de cel zal vanuit de kern het gen dat codeert voor dit eiwit afgeschreven worden tot een mRNA. Dit mRNA gaat naar het cytoplasma en zal daar een ribosoom binden. Tussen de grote en de kleine subunit is een ruimte waar de mRNA streng langzaam doorheen kan lopen. In het cytosol zijn losse aminozuren aanwezig die door het ribosoom aan elkaar gekoppeld worden tot een eiwit. Deze losse aminozuren binden aan een klein stukje tRNA. Dit tRNA heeft precies de kleine 3 letter-code die past op de drie lettercode op het mRNA. Het mRNA wordt dus per 3 nucleotiden afgelezen doordat er per 3 nucleotiden precies het juiste tRNA bindt. Het correcte aminozuur dat aan deze tRNA is gebonden wordt gekoppeld aan de vorige aminozuur. Zo ontstaat vanuit het coderende mRNA een keten van aminozuren dat het juiste eiwit gaat vormen.</a:t>
            </a:r>
            <a:endParaRPr b="0" lang="nl-NL"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5" name="PlaceHolder 1"/>
          <p:cNvSpPr>
            <a:spLocks noGrp="1"/>
          </p:cNvSpPr>
          <p:nvPr>
            <p:ph type="sldImg"/>
          </p:nvPr>
        </p:nvSpPr>
        <p:spPr>
          <a:xfrm>
            <a:off x="896760" y="731880"/>
            <a:ext cx="4874760" cy="3657240"/>
          </a:xfrm>
          <a:prstGeom prst="rect">
            <a:avLst/>
          </a:prstGeom>
        </p:spPr>
      </p:sp>
      <p:sp>
        <p:nvSpPr>
          <p:cNvPr id="1936" name="PlaceHolder 2"/>
          <p:cNvSpPr>
            <a:spLocks noGrp="1"/>
          </p:cNvSpPr>
          <p:nvPr>
            <p:ph type="body"/>
          </p:nvPr>
        </p:nvSpPr>
        <p:spPr>
          <a:xfrm>
            <a:off x="667080" y="4632840"/>
            <a:ext cx="5334840" cy="4388760"/>
          </a:xfrm>
          <a:prstGeom prst="rect">
            <a:avLst/>
          </a:prstGeom>
        </p:spPr>
        <p:txBody>
          <a:bodyPr>
            <a:noAutofit/>
          </a:bodyPr>
          <a:p>
            <a:endParaRPr b="0" lang="nl-NL" sz="2000" spc="-1" strike="noStrike">
              <a:latin typeface="Arial"/>
            </a:endParaRPr>
          </a:p>
        </p:txBody>
      </p:sp>
      <p:sp>
        <p:nvSpPr>
          <p:cNvPr id="1937"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4A49454F-4341-4480-9326-601AD6DCAF42}" type="slidenum">
              <a:rPr b="0" lang="en-US" sz="1200" spc="-1" strike="noStrike">
                <a:latin typeface="Times New Roman"/>
              </a:rPr>
              <a:t>3</a:t>
            </a:fld>
            <a:endParaRPr b="0" lang="nl-NL"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8" name="PlaceHolder 1"/>
          <p:cNvSpPr>
            <a:spLocks noGrp="1"/>
          </p:cNvSpPr>
          <p:nvPr>
            <p:ph type="sldImg"/>
          </p:nvPr>
        </p:nvSpPr>
        <p:spPr>
          <a:xfrm>
            <a:off x="896760" y="731880"/>
            <a:ext cx="4874760" cy="3657240"/>
          </a:xfrm>
          <a:prstGeom prst="rect">
            <a:avLst/>
          </a:prstGeom>
        </p:spPr>
      </p:sp>
      <p:sp>
        <p:nvSpPr>
          <p:cNvPr id="1939" name="PlaceHolder 2"/>
          <p:cNvSpPr>
            <a:spLocks noGrp="1"/>
          </p:cNvSpPr>
          <p:nvPr>
            <p:ph type="body"/>
          </p:nvPr>
        </p:nvSpPr>
        <p:spPr>
          <a:xfrm>
            <a:off x="667080" y="4632840"/>
            <a:ext cx="5334840" cy="4388760"/>
          </a:xfrm>
          <a:prstGeom prst="rect">
            <a:avLst/>
          </a:prstGeom>
        </p:spPr>
        <p:txBody>
          <a:bodyPr>
            <a:noAutofit/>
          </a:bodyPr>
          <a:p>
            <a:endParaRPr b="0" lang="nl-NL" sz="2000" spc="-1" strike="noStrike">
              <a:latin typeface="Arial"/>
            </a:endParaRPr>
          </a:p>
        </p:txBody>
      </p:sp>
      <p:sp>
        <p:nvSpPr>
          <p:cNvPr id="1940"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FC9C4109-BD1B-4030-BB7E-016474D4EB4B}" type="slidenum">
              <a:rPr b="0" lang="en-US" sz="1200" spc="-1" strike="noStrike">
                <a:latin typeface="Times New Roman"/>
              </a:rPr>
              <a:t>3</a:t>
            </a:fld>
            <a:endParaRPr b="0" lang="nl-NL"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1" name="PlaceHolder 1"/>
          <p:cNvSpPr>
            <a:spLocks noGrp="1"/>
          </p:cNvSpPr>
          <p:nvPr>
            <p:ph type="sldImg"/>
          </p:nvPr>
        </p:nvSpPr>
        <p:spPr>
          <a:xfrm>
            <a:off x="896760" y="731880"/>
            <a:ext cx="4874760" cy="3657240"/>
          </a:xfrm>
          <a:prstGeom prst="rect">
            <a:avLst/>
          </a:prstGeom>
        </p:spPr>
      </p:sp>
      <p:sp>
        <p:nvSpPr>
          <p:cNvPr id="1942" name="PlaceHolder 2"/>
          <p:cNvSpPr>
            <a:spLocks noGrp="1"/>
          </p:cNvSpPr>
          <p:nvPr>
            <p:ph type="body"/>
          </p:nvPr>
        </p:nvSpPr>
        <p:spPr>
          <a:xfrm>
            <a:off x="667080" y="4632840"/>
            <a:ext cx="5334840" cy="4388760"/>
          </a:xfrm>
          <a:prstGeom prst="rect">
            <a:avLst/>
          </a:prstGeom>
        </p:spPr>
        <p:txBody>
          <a:bodyPr>
            <a:noAutofit/>
          </a:bodyPr>
          <a:p>
            <a:pPr marL="216000" indent="-216000">
              <a:lnSpc>
                <a:spcPct val="100000"/>
              </a:lnSpc>
            </a:pPr>
            <a:r>
              <a:rPr b="0" lang="nl-NL" sz="2000" spc="-1" strike="noStrike">
                <a:latin typeface="Arial"/>
              </a:rPr>
              <a:t>Endo = aan de binnenkant. Omvat dus de structuren IN de cel die membranen hebben!</a:t>
            </a:r>
            <a:endParaRPr b="0" lang="nl-NL" sz="2000" spc="-1" strike="noStrike">
              <a:latin typeface="Arial"/>
            </a:endParaRPr>
          </a:p>
          <a:p>
            <a:pPr marL="216000" indent="-216000">
              <a:lnSpc>
                <a:spcPct val="100000"/>
              </a:lnSpc>
            </a:pPr>
            <a:r>
              <a:rPr b="0" lang="nl-NL" sz="2000" spc="-1" strike="noStrike">
                <a:latin typeface="Arial"/>
              </a:rPr>
              <a:t>Synthese van lipiden = lipide metabolisme en de aanmaak van membranen</a:t>
            </a:r>
            <a:endParaRPr b="0" lang="nl-NL" sz="2000" spc="-1" strike="noStrike">
              <a:latin typeface="Arial"/>
            </a:endParaRPr>
          </a:p>
          <a:p>
            <a:pPr marL="216000" indent="-216000">
              <a:lnSpc>
                <a:spcPct val="100000"/>
              </a:lnSpc>
            </a:pPr>
            <a:endParaRPr b="0" lang="nl-NL" sz="2000" spc="-1" strike="noStrike">
              <a:latin typeface="Arial"/>
            </a:endParaRPr>
          </a:p>
        </p:txBody>
      </p:sp>
      <p:sp>
        <p:nvSpPr>
          <p:cNvPr id="1943"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4808A81B-B7D9-4C8B-ABA4-3394B38FC657}" type="slidenum">
              <a:rPr b="0" lang="en-US" sz="1200" spc="-1" strike="noStrike">
                <a:latin typeface="Times New Roman"/>
              </a:rPr>
              <a:t>3</a:t>
            </a:fld>
            <a:endParaRPr b="0" lang="nl-NL"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5" name="PlaceHolder 1"/>
          <p:cNvSpPr>
            <a:spLocks noGrp="1"/>
          </p:cNvSpPr>
          <p:nvPr>
            <p:ph type="sldImg"/>
          </p:nvPr>
        </p:nvSpPr>
        <p:spPr>
          <a:xfrm>
            <a:off x="896760" y="731880"/>
            <a:ext cx="4874760" cy="3657240"/>
          </a:xfrm>
          <a:prstGeom prst="rect">
            <a:avLst/>
          </a:prstGeom>
        </p:spPr>
      </p:sp>
      <p:sp>
        <p:nvSpPr>
          <p:cNvPr id="1896" name="PlaceHolder 2"/>
          <p:cNvSpPr>
            <a:spLocks noGrp="1"/>
          </p:cNvSpPr>
          <p:nvPr>
            <p:ph type="body"/>
          </p:nvPr>
        </p:nvSpPr>
        <p:spPr>
          <a:xfrm>
            <a:off x="667080" y="4632840"/>
            <a:ext cx="5334840" cy="4388760"/>
          </a:xfrm>
          <a:prstGeom prst="rect">
            <a:avLst/>
          </a:prstGeom>
        </p:spPr>
        <p:txBody>
          <a:bodyPr>
            <a:normAutofit/>
          </a:bodyPr>
          <a:p>
            <a:pPr marL="216000" indent="-216000">
              <a:lnSpc>
                <a:spcPct val="100000"/>
              </a:lnSpc>
            </a:pPr>
            <a:r>
              <a:rPr b="0" lang="nl-NL" sz="2000" spc="-1" strike="noStrike">
                <a:latin typeface="Arial"/>
              </a:rPr>
              <a:t>Cellen verschillen in grootte, maar over het algemeen zijn cellen niet te zien met het blote oog. Met het blote oog kunnen we structuren zien tot ongeveer een halve mm groot. Kleinere structuren moet je met een mic bekijken</a:t>
            </a:r>
            <a:endParaRPr b="0" lang="nl-NL" sz="2000" spc="-1" strike="noStrike">
              <a:latin typeface="Arial"/>
            </a:endParaRPr>
          </a:p>
        </p:txBody>
      </p:sp>
      <p:sp>
        <p:nvSpPr>
          <p:cNvPr id="1897"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7C82E0FB-CE87-4B43-8FD8-5249AB841C68}" type="slidenum">
              <a:rPr b="0" lang="en-US" sz="1200" spc="-1" strike="noStrike">
                <a:solidFill>
                  <a:srgbClr val="000000"/>
                </a:solidFill>
                <a:latin typeface="Arial"/>
                <a:ea typeface="+mn-ea"/>
              </a:rPr>
              <a:t>3</a:t>
            </a:fld>
            <a:endParaRPr b="0" lang="nl-NL"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4" name="PlaceHolder 1"/>
          <p:cNvSpPr>
            <a:spLocks noGrp="1"/>
          </p:cNvSpPr>
          <p:nvPr>
            <p:ph type="sldImg"/>
          </p:nvPr>
        </p:nvSpPr>
        <p:spPr>
          <a:xfrm>
            <a:off x="911160" y="744480"/>
            <a:ext cx="4959000" cy="3719160"/>
          </a:xfrm>
          <a:prstGeom prst="rect">
            <a:avLst/>
          </a:prstGeom>
        </p:spPr>
      </p:sp>
      <p:sp>
        <p:nvSpPr>
          <p:cNvPr id="1945" name="PlaceHolder 2"/>
          <p:cNvSpPr>
            <a:spLocks noGrp="1"/>
          </p:cNvSpPr>
          <p:nvPr>
            <p:ph type="body"/>
          </p:nvPr>
        </p:nvSpPr>
        <p:spPr>
          <a:xfrm>
            <a:off x="904320" y="4711320"/>
            <a:ext cx="4973040" cy="4462920"/>
          </a:xfrm>
          <a:prstGeom prst="rect">
            <a:avLst/>
          </a:prstGeom>
        </p:spPr>
        <p:txBody>
          <a:bodyPr>
            <a:noAutofit/>
          </a:bodyPr>
          <a:p>
            <a:pPr marL="216000" indent="-216000">
              <a:lnSpc>
                <a:spcPct val="100000"/>
              </a:lnSpc>
            </a:pPr>
            <a:r>
              <a:rPr b="0" lang="nl-NL" sz="2000" spc="-1" strike="noStrike">
                <a:latin typeface="Arial"/>
              </a:rPr>
              <a:t>In het ER heersen andere condities dan in het waterige cytosol. Calcium opslag in smooth ER: speciaal soort ER: sarcoplasmatisch reticulum</a:t>
            </a:r>
            <a:endParaRPr b="0" lang="nl-NL" sz="2000" spc="-1" strike="noStrike">
              <a:latin typeface="Arial"/>
            </a:endParaRPr>
          </a:p>
          <a:p>
            <a:pPr marL="216000" indent="-216000">
              <a:lnSpc>
                <a:spcPct val="100000"/>
              </a:lnSpc>
            </a:pPr>
            <a:endParaRPr b="0" lang="nl-NL" sz="2000" spc="-1" strike="noStrike">
              <a:latin typeface="Arial"/>
            </a:endParaRPr>
          </a:p>
          <a:p>
            <a:pPr marL="216000" indent="-216000">
              <a:lnSpc>
                <a:spcPct val="100000"/>
              </a:lnSpc>
            </a:pPr>
            <a:r>
              <a:rPr b="0" lang="nl-NL" sz="2000" spc="-1" strike="noStrike">
                <a:latin typeface="Arial"/>
              </a:rPr>
              <a:t>Gif wordt afgebroken in de lever en Ca+ is nodig voor cellen die snel geactiveerd raken, dus bijvoorbeeld spiercellen</a:t>
            </a:r>
            <a:endParaRPr b="0" lang="nl-NL" sz="2000" spc="-1" strike="noStrike">
              <a:latin typeface="Arial"/>
            </a:endParaRPr>
          </a:p>
        </p:txBody>
      </p:sp>
      <p:sp>
        <p:nvSpPr>
          <p:cNvPr id="1946" name="TextShape 3"/>
          <p:cNvSpPr txBox="1"/>
          <p:nvPr/>
        </p:nvSpPr>
        <p:spPr>
          <a:xfrm>
            <a:off x="3843000" y="9422640"/>
            <a:ext cx="2938320" cy="495720"/>
          </a:xfrm>
          <a:prstGeom prst="rect">
            <a:avLst/>
          </a:prstGeom>
          <a:noFill/>
          <a:ln w="9360">
            <a:noFill/>
          </a:ln>
        </p:spPr>
        <p:txBody>
          <a:bodyPr anchor="b">
            <a:noAutofit/>
          </a:bodyPr>
          <a:p>
            <a:pPr algn="r">
              <a:lnSpc>
                <a:spcPct val="100000"/>
              </a:lnSpc>
            </a:pPr>
            <a:fld id="{3DD24AC5-5032-4725-AF12-B391C8E39F08}" type="slidenum">
              <a:rPr b="0" lang="en-US" sz="1200" spc="-1" strike="noStrike">
                <a:latin typeface="Times New Roman"/>
              </a:rPr>
              <a:t>3</a:t>
            </a:fld>
            <a:endParaRPr b="0" lang="nl-NL"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7" name="PlaceHolder 1"/>
          <p:cNvSpPr>
            <a:spLocks noGrp="1"/>
          </p:cNvSpPr>
          <p:nvPr>
            <p:ph type="sldImg"/>
          </p:nvPr>
        </p:nvSpPr>
        <p:spPr>
          <a:xfrm>
            <a:off x="896760" y="731880"/>
            <a:ext cx="4874760" cy="3657240"/>
          </a:xfrm>
          <a:prstGeom prst="rect">
            <a:avLst/>
          </a:prstGeom>
        </p:spPr>
      </p:sp>
      <p:sp>
        <p:nvSpPr>
          <p:cNvPr id="1948" name="PlaceHolder 2"/>
          <p:cNvSpPr>
            <a:spLocks noGrp="1"/>
          </p:cNvSpPr>
          <p:nvPr>
            <p:ph type="body"/>
          </p:nvPr>
        </p:nvSpPr>
        <p:spPr>
          <a:xfrm>
            <a:off x="667080" y="4632840"/>
            <a:ext cx="5334840" cy="4388760"/>
          </a:xfrm>
          <a:prstGeom prst="rect">
            <a:avLst/>
          </a:prstGeom>
        </p:spPr>
        <p:txBody>
          <a:bodyPr>
            <a:normAutofit/>
          </a:bodyPr>
          <a:p>
            <a:pPr marL="216000" indent="-216000">
              <a:lnSpc>
                <a:spcPct val="100000"/>
              </a:lnSpc>
              <a:buClr>
                <a:srgbClr val="000000"/>
              </a:buClr>
              <a:buFont typeface="Arial"/>
              <a:buChar char="•"/>
            </a:pPr>
            <a:r>
              <a:rPr b="0" lang="nl-NL" sz="2000" spc="-1" strike="noStrike">
                <a:latin typeface="Arial"/>
              </a:rPr>
              <a:t>OP dezelfde manier kan alcohol zorgen dat je verminde</a:t>
            </a:r>
            <a:r>
              <a:rPr b="0" lang="nl-NL" sz="2000" spc="-1" strike="noStrike">
                <a:latin typeface="Calibri"/>
              </a:rPr>
              <a:t> Alcohol verspreid zich over het lichaam: effect in brein</a:t>
            </a:r>
            <a:endParaRPr b="0" lang="nl-NL" sz="2000" spc="-1" strike="noStrike">
              <a:latin typeface="Arial"/>
            </a:endParaRPr>
          </a:p>
          <a:p>
            <a:pPr marL="216000" indent="-216000">
              <a:lnSpc>
                <a:spcPct val="100000"/>
              </a:lnSpc>
              <a:buClr>
                <a:srgbClr val="000000"/>
              </a:buClr>
              <a:buFont typeface="Arial"/>
              <a:buChar char="•"/>
            </a:pPr>
            <a:r>
              <a:rPr b="0" lang="nl-NL" sz="2000" spc="-1" strike="noStrike">
                <a:latin typeface="Calibri"/>
              </a:rPr>
              <a:t> </a:t>
            </a:r>
            <a:r>
              <a:rPr b="0" lang="nl-NL" sz="2000" spc="-1" strike="noStrike">
                <a:latin typeface="Calibri"/>
              </a:rPr>
              <a:t>Alcohol wordt afgebroken door Alcohol Dehydrogenase in het gladde ER van levercellen</a:t>
            </a:r>
            <a:endParaRPr b="0" lang="nl-NL" sz="2000" spc="-1" strike="noStrike">
              <a:latin typeface="Arial"/>
            </a:endParaRPr>
          </a:p>
          <a:p>
            <a:pPr marL="216000" indent="-216000">
              <a:lnSpc>
                <a:spcPct val="100000"/>
              </a:lnSpc>
              <a:buClr>
                <a:srgbClr val="000000"/>
              </a:buClr>
              <a:buFont typeface="Arial"/>
              <a:buChar char="•"/>
            </a:pPr>
            <a:r>
              <a:rPr b="0" lang="nl-NL" sz="2000" spc="-1" strike="noStrike">
                <a:latin typeface="Calibri"/>
              </a:rPr>
              <a:t> </a:t>
            </a:r>
            <a:r>
              <a:rPr b="0" lang="nl-NL" sz="2000" spc="-1" strike="noStrike">
                <a:latin typeface="Calibri"/>
              </a:rPr>
              <a:t>Veel alcohol leidt tot proliferatie van het gladde ER </a:t>
            </a:r>
            <a:r>
              <a:rPr b="0" lang="nl-NL" sz="2000" spc="-1" strike="noStrike">
                <a:latin typeface="Wingdings"/>
              </a:rPr>
              <a:t></a:t>
            </a:r>
            <a:r>
              <a:rPr b="0" lang="nl-NL" sz="2000" spc="-1" strike="noStrike">
                <a:latin typeface="Calibri"/>
              </a:rPr>
              <a:t> versnelt de afbraak van alcohol</a:t>
            </a:r>
            <a:endParaRPr b="0" lang="nl-NL" sz="2000" spc="-1" strike="noStrike">
              <a:latin typeface="Arial"/>
            </a:endParaRPr>
          </a:p>
          <a:p>
            <a:pPr marL="216000" indent="-216000">
              <a:lnSpc>
                <a:spcPct val="100000"/>
              </a:lnSpc>
              <a:buClr>
                <a:srgbClr val="000000"/>
              </a:buClr>
              <a:buFont typeface="Arial"/>
              <a:buChar char="•"/>
            </a:pPr>
            <a:r>
              <a:rPr b="0" lang="nl-NL" sz="2000" spc="-1" strike="noStrike">
                <a:latin typeface="Calibri"/>
              </a:rPr>
              <a:t> </a:t>
            </a:r>
            <a:r>
              <a:rPr b="0" lang="nl-NL" sz="2000" spc="-1" strike="noStrike">
                <a:latin typeface="Calibri"/>
              </a:rPr>
              <a:t>Meer alcohol nodig om hetzelfde effect te krijgen</a:t>
            </a:r>
            <a:endParaRPr b="0" lang="nl-NL" sz="2000" spc="-1" strike="noStrike">
              <a:latin typeface="Arial"/>
            </a:endParaRPr>
          </a:p>
          <a:p>
            <a:pPr marL="216000" indent="-216000">
              <a:lnSpc>
                <a:spcPct val="100000"/>
              </a:lnSpc>
              <a:buClr>
                <a:srgbClr val="000000"/>
              </a:buClr>
              <a:buFont typeface="Arial"/>
              <a:buChar char="•"/>
            </a:pPr>
            <a:r>
              <a:rPr b="0" lang="nl-NL" sz="2000" spc="-1" strike="noStrike">
                <a:latin typeface="Calibri"/>
              </a:rPr>
              <a:t> </a:t>
            </a:r>
            <a:r>
              <a:rPr b="0" lang="nl-NL" sz="2000" spc="-1" strike="noStrike">
                <a:latin typeface="Calibri"/>
              </a:rPr>
              <a:t>Teveel alcohol: Toxiciteit van afbraakproducten, ER stress, accumulatie van vetzuren </a:t>
            </a:r>
            <a:endParaRPr b="0" lang="nl-NL" sz="2000" spc="-1" strike="noStrike">
              <a:latin typeface="Arial"/>
            </a:endParaRPr>
          </a:p>
          <a:p>
            <a:pPr marL="216000" indent="-216000">
              <a:lnSpc>
                <a:spcPct val="100000"/>
              </a:lnSpc>
            </a:pPr>
            <a:r>
              <a:rPr b="0" lang="nl-NL" sz="2000" spc="-1" strike="noStrike">
                <a:latin typeface="Calibri"/>
              </a:rPr>
              <a:t>rd gevoelig bent voor bijvoorbeeld antibiotica. Deze worden dan ook versneld afgebroken in het ER waardoor ze geen effect meer hebben.</a:t>
            </a:r>
            <a:endParaRPr b="0" lang="nl-NL" sz="2000" spc="-1" strike="noStrike">
              <a:latin typeface="Arial"/>
            </a:endParaRPr>
          </a:p>
        </p:txBody>
      </p:sp>
      <p:sp>
        <p:nvSpPr>
          <p:cNvPr id="1949"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8122E838-6E5D-4737-A7C7-90B50363E381}" type="slidenum">
              <a:rPr b="0" lang="en-US" sz="1200" spc="-1" strike="noStrike">
                <a:solidFill>
                  <a:srgbClr val="000000"/>
                </a:solidFill>
                <a:latin typeface="Arial"/>
                <a:ea typeface="+mn-ea"/>
              </a:rPr>
              <a:t>32</a:t>
            </a:fld>
            <a:endParaRPr b="0" lang="nl-NL"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0" name="PlaceHolder 1"/>
          <p:cNvSpPr>
            <a:spLocks noGrp="1"/>
          </p:cNvSpPr>
          <p:nvPr>
            <p:ph type="sldImg"/>
          </p:nvPr>
        </p:nvSpPr>
        <p:spPr>
          <a:xfrm>
            <a:off x="896760" y="731880"/>
            <a:ext cx="4874760" cy="3657240"/>
          </a:xfrm>
          <a:prstGeom prst="rect">
            <a:avLst/>
          </a:prstGeom>
        </p:spPr>
      </p:sp>
      <p:sp>
        <p:nvSpPr>
          <p:cNvPr id="1951" name="PlaceHolder 2"/>
          <p:cNvSpPr>
            <a:spLocks noGrp="1"/>
          </p:cNvSpPr>
          <p:nvPr>
            <p:ph type="body"/>
          </p:nvPr>
        </p:nvSpPr>
        <p:spPr>
          <a:xfrm>
            <a:off x="667080" y="4632840"/>
            <a:ext cx="5334840" cy="4388760"/>
          </a:xfrm>
          <a:prstGeom prst="rect">
            <a:avLst/>
          </a:prstGeom>
        </p:spPr>
        <p:txBody>
          <a:bodyPr>
            <a:noAutofit/>
          </a:bodyPr>
          <a:p>
            <a:endParaRPr b="0" lang="nl-NL" sz="2000" spc="-1" strike="noStrike">
              <a:latin typeface="Arial"/>
            </a:endParaRPr>
          </a:p>
        </p:txBody>
      </p:sp>
      <p:sp>
        <p:nvSpPr>
          <p:cNvPr id="1952"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648030B9-2CC9-427A-A480-10661B53C0E1}" type="slidenum">
              <a:rPr b="0" lang="en-US" sz="1200" spc="-1" strike="noStrike">
                <a:latin typeface="Times New Roman"/>
              </a:rPr>
              <a:t>32</a:t>
            </a:fld>
            <a:endParaRPr b="0" lang="nl-NL"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3" name="PlaceHolder 1"/>
          <p:cNvSpPr>
            <a:spLocks noGrp="1"/>
          </p:cNvSpPr>
          <p:nvPr>
            <p:ph type="sldImg"/>
          </p:nvPr>
        </p:nvSpPr>
        <p:spPr>
          <a:xfrm>
            <a:off x="896760" y="731880"/>
            <a:ext cx="4874760" cy="3657240"/>
          </a:xfrm>
          <a:prstGeom prst="rect">
            <a:avLst/>
          </a:prstGeom>
        </p:spPr>
      </p:sp>
      <p:sp>
        <p:nvSpPr>
          <p:cNvPr id="1954" name="PlaceHolder 2"/>
          <p:cNvSpPr>
            <a:spLocks noGrp="1"/>
          </p:cNvSpPr>
          <p:nvPr>
            <p:ph type="body"/>
          </p:nvPr>
        </p:nvSpPr>
        <p:spPr>
          <a:xfrm>
            <a:off x="667080" y="4632840"/>
            <a:ext cx="5334840" cy="4388760"/>
          </a:xfrm>
          <a:prstGeom prst="rect">
            <a:avLst/>
          </a:prstGeom>
        </p:spPr>
        <p:txBody>
          <a:bodyPr>
            <a:noAutofit/>
          </a:bodyPr>
          <a:p>
            <a:pPr>
              <a:lnSpc>
                <a:spcPct val="100000"/>
              </a:lnSpc>
              <a:spcBef>
                <a:spcPts val="360"/>
              </a:spcBef>
              <a:tabLst>
                <a:tab algn="l" pos="0"/>
              </a:tabLst>
            </a:pPr>
            <a:r>
              <a:rPr b="0" lang="nl-NL" sz="2000" spc="-1" strike="noStrike">
                <a:latin typeface="Arial"/>
              </a:rPr>
              <a:t>Opname van </a:t>
            </a:r>
            <a:r>
              <a:rPr b="0" lang="nl-NL" sz="2000" spc="-1" strike="noStrike">
                <a:latin typeface="Arial"/>
              </a:rPr>
              <a:t>deeltjes door </a:t>
            </a:r>
            <a:r>
              <a:rPr b="0" lang="nl-NL" sz="2000" spc="-1" strike="noStrike">
                <a:latin typeface="Arial"/>
              </a:rPr>
              <a:t>immuuncellen of </a:t>
            </a:r>
            <a:r>
              <a:rPr b="0" lang="nl-NL" sz="2000" spc="-1" strike="noStrike">
                <a:latin typeface="Arial"/>
              </a:rPr>
              <a:t>voedsel in </a:t>
            </a:r>
            <a:r>
              <a:rPr b="0" lang="nl-NL" sz="2000" spc="-1" strike="noStrike">
                <a:latin typeface="Arial"/>
              </a:rPr>
              <a:t>bacterien, </a:t>
            </a:r>
            <a:r>
              <a:rPr b="0" lang="nl-NL" sz="2000" spc="-1" strike="noStrike">
                <a:latin typeface="Arial"/>
              </a:rPr>
              <a:t>amoebes etc </a:t>
            </a:r>
            <a:r>
              <a:rPr b="0" lang="nl-NL" sz="2000" spc="-1" strike="noStrike">
                <a:latin typeface="Arial"/>
              </a:rPr>
              <a:t>dmv fagocytose. </a:t>
            </a:r>
            <a:r>
              <a:rPr b="0" lang="nl-NL" sz="2000" spc="-1" strike="noStrike">
                <a:latin typeface="Arial"/>
              </a:rPr>
              <a:t>Zo/n blaasje </a:t>
            </a:r>
            <a:r>
              <a:rPr b="0" lang="nl-NL" sz="2000" spc="-1" strike="noStrike">
                <a:latin typeface="Arial"/>
              </a:rPr>
              <a:t>versmelt met </a:t>
            </a:r>
            <a:r>
              <a:rPr b="0" lang="nl-NL" sz="2000" spc="-1" strike="noStrike">
                <a:latin typeface="Arial"/>
              </a:rPr>
              <a:t>een lysosoom </a:t>
            </a:r>
            <a:r>
              <a:rPr b="0" lang="nl-NL" sz="2000" spc="-1" strike="noStrike">
                <a:latin typeface="Arial"/>
              </a:rPr>
              <a:t>en door het zure </a:t>
            </a:r>
            <a:r>
              <a:rPr b="0" lang="nl-NL" sz="2000" spc="-1" strike="noStrike">
                <a:latin typeface="Arial"/>
              </a:rPr>
              <a:t>milieu en de </a:t>
            </a:r>
            <a:r>
              <a:rPr b="0" lang="nl-NL" sz="2000" spc="-1" strike="noStrike">
                <a:latin typeface="Arial"/>
              </a:rPr>
              <a:t>enzymen wordt </a:t>
            </a:r>
            <a:r>
              <a:rPr b="0" lang="nl-NL" sz="2000" spc="-1" strike="noStrike">
                <a:latin typeface="Arial"/>
              </a:rPr>
              <a:t>het partikel of de </a:t>
            </a:r>
            <a:r>
              <a:rPr b="0" lang="nl-NL" sz="2000" spc="-1" strike="noStrike">
                <a:latin typeface="Arial"/>
              </a:rPr>
              <a:t>voedingsstoffen </a:t>
            </a:r>
            <a:r>
              <a:rPr b="0" lang="nl-NL" sz="2000" spc="-1" strike="noStrike">
                <a:latin typeface="Arial"/>
              </a:rPr>
              <a:t>omgezet in </a:t>
            </a:r>
            <a:r>
              <a:rPr b="0" lang="nl-NL" sz="2000" spc="-1" strike="noStrike">
                <a:latin typeface="Arial"/>
              </a:rPr>
              <a:t>kleine </a:t>
            </a:r>
            <a:r>
              <a:rPr b="0" lang="nl-NL" sz="2000" spc="-1" strike="noStrike">
                <a:latin typeface="Arial"/>
              </a:rPr>
              <a:t>monomeren. </a:t>
            </a:r>
            <a:r>
              <a:rPr b="0" lang="nl-NL" sz="2000" spc="-1" strike="noStrike">
                <a:latin typeface="Arial"/>
              </a:rPr>
              <a:t>Deze </a:t>
            </a:r>
            <a:r>
              <a:rPr b="0" lang="nl-NL" sz="2000" spc="-1" strike="noStrike">
                <a:latin typeface="Arial"/>
              </a:rPr>
              <a:t>diffunderen in </a:t>
            </a:r>
            <a:r>
              <a:rPr b="0" lang="nl-NL" sz="2000" spc="-1" strike="noStrike">
                <a:latin typeface="Arial"/>
              </a:rPr>
              <a:t>het cytosol en </a:t>
            </a:r>
            <a:r>
              <a:rPr b="0" lang="nl-NL" sz="2000" spc="-1" strike="noStrike">
                <a:latin typeface="Arial"/>
              </a:rPr>
              <a:t>kunnen daar </a:t>
            </a:r>
            <a:r>
              <a:rPr b="0" lang="nl-NL" sz="2000" spc="-1" strike="noStrike">
                <a:latin typeface="Arial"/>
              </a:rPr>
              <a:t>gebruikt worden.</a:t>
            </a:r>
            <a:endParaRPr b="0" lang="nl-NL" sz="2000" spc="-1" strike="noStrike">
              <a:latin typeface="Arial"/>
            </a:endParaRPr>
          </a:p>
          <a:p>
            <a:pPr>
              <a:lnSpc>
                <a:spcPct val="100000"/>
              </a:lnSpc>
              <a:tabLst>
                <a:tab algn="l" pos="0"/>
              </a:tabLst>
            </a:pPr>
            <a:endParaRPr b="0" lang="nl-NL" sz="2000" spc="-1" strike="noStrike">
              <a:latin typeface="Arial"/>
            </a:endParaRPr>
          </a:p>
        </p:txBody>
      </p:sp>
      <p:sp>
        <p:nvSpPr>
          <p:cNvPr id="1955"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4AB236D9-12C0-4801-A093-AD0853B29700}" type="slidenum">
              <a:rPr b="0" lang="en-US" sz="1200" spc="-1" strike="noStrike">
                <a:latin typeface="Times New Roman"/>
              </a:rPr>
              <a:t>32</a:t>
            </a:fld>
            <a:endParaRPr b="0" lang="nl-NL"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8" name="PlaceHolder 1"/>
          <p:cNvSpPr>
            <a:spLocks noGrp="1"/>
          </p:cNvSpPr>
          <p:nvPr>
            <p:ph type="sldImg"/>
          </p:nvPr>
        </p:nvSpPr>
        <p:spPr>
          <a:xfrm>
            <a:off x="896760" y="731880"/>
            <a:ext cx="4874760" cy="3657240"/>
          </a:xfrm>
          <a:prstGeom prst="rect">
            <a:avLst/>
          </a:prstGeom>
        </p:spPr>
      </p:sp>
      <p:sp>
        <p:nvSpPr>
          <p:cNvPr id="1899" name="PlaceHolder 2"/>
          <p:cNvSpPr>
            <a:spLocks noGrp="1"/>
          </p:cNvSpPr>
          <p:nvPr>
            <p:ph type="body"/>
          </p:nvPr>
        </p:nvSpPr>
        <p:spPr>
          <a:xfrm>
            <a:off x="667080" y="4632840"/>
            <a:ext cx="5334840" cy="4388760"/>
          </a:xfrm>
          <a:prstGeom prst="rect">
            <a:avLst/>
          </a:prstGeom>
        </p:spPr>
        <p:txBody>
          <a:bodyPr>
            <a:noAutofit/>
          </a:bodyPr>
          <a:p>
            <a:endParaRPr b="0" lang="nl-NL" sz="2000" spc="-1" strike="noStrike">
              <a:latin typeface="Arial"/>
            </a:endParaRPr>
          </a:p>
        </p:txBody>
      </p:sp>
      <p:sp>
        <p:nvSpPr>
          <p:cNvPr id="1900"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5BA7A02C-17A0-4110-98EE-2325D7C69A43}" type="slidenum">
              <a:rPr b="0" lang="en-US" sz="1200" spc="-1" strike="noStrike">
                <a:latin typeface="Times New Roman"/>
              </a:rPr>
              <a:t>3</a:t>
            </a:fld>
            <a:endParaRPr b="0" lang="nl-NL" sz="12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6" name="PlaceHolder 1"/>
          <p:cNvSpPr>
            <a:spLocks noGrp="1"/>
          </p:cNvSpPr>
          <p:nvPr>
            <p:ph type="sldImg"/>
          </p:nvPr>
        </p:nvSpPr>
        <p:spPr>
          <a:xfrm>
            <a:off x="896760" y="731880"/>
            <a:ext cx="4874760" cy="3657240"/>
          </a:xfrm>
          <a:prstGeom prst="rect">
            <a:avLst/>
          </a:prstGeom>
        </p:spPr>
      </p:sp>
      <p:sp>
        <p:nvSpPr>
          <p:cNvPr id="1957" name="PlaceHolder 2"/>
          <p:cNvSpPr>
            <a:spLocks noGrp="1"/>
          </p:cNvSpPr>
          <p:nvPr>
            <p:ph type="body"/>
          </p:nvPr>
        </p:nvSpPr>
        <p:spPr>
          <a:xfrm>
            <a:off x="667080" y="4632840"/>
            <a:ext cx="5334840" cy="4388760"/>
          </a:xfrm>
          <a:prstGeom prst="rect">
            <a:avLst/>
          </a:prstGeom>
        </p:spPr>
        <p:txBody>
          <a:bodyPr>
            <a:noAutofit/>
          </a:bodyPr>
          <a:p>
            <a:pPr marL="216000" indent="-216000">
              <a:lnSpc>
                <a:spcPct val="100000"/>
              </a:lnSpc>
            </a:pPr>
            <a:r>
              <a:rPr b="0" lang="nl-NL" sz="2000" spc="-1" strike="noStrike">
                <a:latin typeface="Arial"/>
              </a:rPr>
              <a:t>Grote blaas die afkomstig is van ER/Golgi. De inhoud van de blaas wordt afgescheiden van de rest van het cytosol.</a:t>
            </a:r>
            <a:endParaRPr b="0" lang="nl-NL" sz="2000" spc="-1" strike="noStrike">
              <a:latin typeface="Arial"/>
            </a:endParaRPr>
          </a:p>
        </p:txBody>
      </p:sp>
      <p:sp>
        <p:nvSpPr>
          <p:cNvPr id="1958"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D745E235-DBE1-412C-8E89-63E7E48B443A}" type="slidenum">
              <a:rPr b="0" lang="en-US" sz="1200" spc="-1" strike="noStrike">
                <a:latin typeface="Times New Roman"/>
              </a:rPr>
              <a:t>32</a:t>
            </a:fld>
            <a:endParaRPr b="0" lang="nl-NL" sz="1200" spc="-1" strike="noStrike">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9" name="PlaceHolder 1"/>
          <p:cNvSpPr>
            <a:spLocks noGrp="1"/>
          </p:cNvSpPr>
          <p:nvPr>
            <p:ph type="sldImg"/>
          </p:nvPr>
        </p:nvSpPr>
        <p:spPr>
          <a:xfrm>
            <a:off x="896760" y="731880"/>
            <a:ext cx="4874760" cy="3657240"/>
          </a:xfrm>
          <a:prstGeom prst="rect">
            <a:avLst/>
          </a:prstGeom>
        </p:spPr>
      </p:sp>
      <p:sp>
        <p:nvSpPr>
          <p:cNvPr id="1960" name="PlaceHolder 2"/>
          <p:cNvSpPr>
            <a:spLocks noGrp="1"/>
          </p:cNvSpPr>
          <p:nvPr>
            <p:ph type="body"/>
          </p:nvPr>
        </p:nvSpPr>
        <p:spPr>
          <a:xfrm>
            <a:off x="667080" y="4632840"/>
            <a:ext cx="5334840" cy="4388760"/>
          </a:xfrm>
          <a:prstGeom prst="rect">
            <a:avLst/>
          </a:prstGeom>
        </p:spPr>
        <p:txBody>
          <a:bodyPr>
            <a:noAutofit/>
          </a:bodyPr>
          <a:p>
            <a:endParaRPr b="0" lang="nl-NL" sz="2000" spc="-1" strike="noStrike">
              <a:latin typeface="Arial"/>
            </a:endParaRPr>
          </a:p>
        </p:txBody>
      </p:sp>
      <p:sp>
        <p:nvSpPr>
          <p:cNvPr id="1961"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9E45D50D-A88B-46C2-BC4D-4DA00CC4F6C6}" type="slidenum">
              <a:rPr b="0" lang="en-US" sz="1200" spc="-1" strike="noStrike">
                <a:latin typeface="Times New Roman"/>
              </a:rPr>
              <a:t>32</a:t>
            </a:fld>
            <a:endParaRPr b="0" lang="nl-NL" sz="12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2" name="PlaceHolder 1"/>
          <p:cNvSpPr>
            <a:spLocks noGrp="1"/>
          </p:cNvSpPr>
          <p:nvPr>
            <p:ph type="sldImg"/>
          </p:nvPr>
        </p:nvSpPr>
        <p:spPr>
          <a:xfrm>
            <a:off x="896760" y="731880"/>
            <a:ext cx="4874760" cy="3657240"/>
          </a:xfrm>
          <a:prstGeom prst="rect">
            <a:avLst/>
          </a:prstGeom>
        </p:spPr>
      </p:sp>
      <p:sp>
        <p:nvSpPr>
          <p:cNvPr id="1963" name="PlaceHolder 2"/>
          <p:cNvSpPr>
            <a:spLocks noGrp="1"/>
          </p:cNvSpPr>
          <p:nvPr>
            <p:ph type="body"/>
          </p:nvPr>
        </p:nvSpPr>
        <p:spPr>
          <a:xfrm>
            <a:off x="667080" y="4632840"/>
            <a:ext cx="5334840" cy="4388760"/>
          </a:xfrm>
          <a:prstGeom prst="rect">
            <a:avLst/>
          </a:prstGeom>
        </p:spPr>
        <p:txBody>
          <a:bodyPr>
            <a:noAutofit/>
          </a:bodyPr>
          <a:p>
            <a:endParaRPr b="0" lang="nl-NL" sz="2000" spc="-1" strike="noStrike">
              <a:latin typeface="Arial"/>
            </a:endParaRPr>
          </a:p>
        </p:txBody>
      </p:sp>
      <p:sp>
        <p:nvSpPr>
          <p:cNvPr id="1964"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1B336492-FA10-4042-BE82-9B226784F5F6}" type="slidenum">
              <a:rPr b="0" lang="en-US" sz="1200" spc="-1" strike="noStrike">
                <a:latin typeface="Times New Roman"/>
              </a:rPr>
              <a:t>32</a:t>
            </a:fld>
            <a:endParaRPr b="0" lang="nl-NL" sz="1200" spc="-1" strike="noStrike">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5" name="PlaceHolder 1"/>
          <p:cNvSpPr>
            <a:spLocks noGrp="1"/>
          </p:cNvSpPr>
          <p:nvPr>
            <p:ph type="sldImg"/>
          </p:nvPr>
        </p:nvSpPr>
        <p:spPr>
          <a:xfrm>
            <a:off x="896760" y="731880"/>
            <a:ext cx="4874760" cy="3657240"/>
          </a:xfrm>
          <a:prstGeom prst="rect">
            <a:avLst/>
          </a:prstGeom>
        </p:spPr>
      </p:sp>
      <p:sp>
        <p:nvSpPr>
          <p:cNvPr id="1966" name="PlaceHolder 2"/>
          <p:cNvSpPr>
            <a:spLocks noGrp="1"/>
          </p:cNvSpPr>
          <p:nvPr>
            <p:ph type="body"/>
          </p:nvPr>
        </p:nvSpPr>
        <p:spPr>
          <a:xfrm>
            <a:off x="667080" y="4632840"/>
            <a:ext cx="5334840" cy="4388760"/>
          </a:xfrm>
          <a:prstGeom prst="rect">
            <a:avLst/>
          </a:prstGeom>
        </p:spPr>
        <p:txBody>
          <a:bodyPr>
            <a:noAutofit/>
          </a:bodyPr>
          <a:p>
            <a:endParaRPr b="0" lang="nl-NL" sz="2000" spc="-1" strike="noStrike">
              <a:latin typeface="Arial"/>
            </a:endParaRPr>
          </a:p>
        </p:txBody>
      </p:sp>
      <p:sp>
        <p:nvSpPr>
          <p:cNvPr id="1967"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95650172-4516-41B6-A114-71950E71B8AD}" type="slidenum">
              <a:rPr b="0" lang="en-US" sz="1200" spc="-1" strike="noStrike">
                <a:latin typeface="Times New Roman"/>
              </a:rPr>
              <a:t>32</a:t>
            </a:fld>
            <a:endParaRPr b="0" lang="nl-NL"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1" name="PlaceHolder 1"/>
          <p:cNvSpPr>
            <a:spLocks noGrp="1"/>
          </p:cNvSpPr>
          <p:nvPr>
            <p:ph type="sldImg"/>
          </p:nvPr>
        </p:nvSpPr>
        <p:spPr>
          <a:xfrm>
            <a:off x="896760" y="731880"/>
            <a:ext cx="4874760" cy="3657240"/>
          </a:xfrm>
          <a:prstGeom prst="rect">
            <a:avLst/>
          </a:prstGeom>
        </p:spPr>
      </p:sp>
      <p:sp>
        <p:nvSpPr>
          <p:cNvPr id="1902" name="PlaceHolder 2"/>
          <p:cNvSpPr>
            <a:spLocks noGrp="1"/>
          </p:cNvSpPr>
          <p:nvPr>
            <p:ph type="body"/>
          </p:nvPr>
        </p:nvSpPr>
        <p:spPr>
          <a:xfrm>
            <a:off x="667080" y="4632840"/>
            <a:ext cx="5334840" cy="4388760"/>
          </a:xfrm>
          <a:prstGeom prst="rect">
            <a:avLst/>
          </a:prstGeom>
        </p:spPr>
        <p:txBody>
          <a:bodyPr>
            <a:noAutofit/>
          </a:bodyPr>
          <a:p>
            <a:pPr marL="216000" indent="-216000">
              <a:lnSpc>
                <a:spcPct val="100000"/>
              </a:lnSpc>
            </a:pPr>
            <a:r>
              <a:rPr b="0" lang="nl-NL" sz="2000" spc="-1" strike="noStrike">
                <a:latin typeface="Arial"/>
              </a:rPr>
              <a:t>Dus de staat van de organellen inhet geheel van de cel bestuderen kan met E microscopie. Het nadeel is dat je het preparaat moet fixeren. Als je echt naar de functie van een organel wilt kijken kun jehet ook scheiden van de andere organellen.</a:t>
            </a:r>
            <a:endParaRPr b="0" lang="nl-NL" sz="2000" spc="-1" strike="noStrike">
              <a:latin typeface="Arial"/>
            </a:endParaRPr>
          </a:p>
        </p:txBody>
      </p:sp>
      <p:sp>
        <p:nvSpPr>
          <p:cNvPr id="1903"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20B31CD3-4049-4DCF-BD65-9BAA086E5D80}" type="slidenum">
              <a:rPr b="0" lang="en-US" sz="1200" spc="-1" strike="noStrike">
                <a:latin typeface="Times New Roman"/>
              </a:rPr>
              <a:t>3</a:t>
            </a:fld>
            <a:endParaRPr b="0" lang="nl-NL" sz="1200" spc="-1" strike="noStrike">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8" name="PlaceHolder 1"/>
          <p:cNvSpPr>
            <a:spLocks noGrp="1"/>
          </p:cNvSpPr>
          <p:nvPr>
            <p:ph type="sldImg"/>
          </p:nvPr>
        </p:nvSpPr>
        <p:spPr>
          <a:xfrm>
            <a:off x="896760" y="731880"/>
            <a:ext cx="4874760" cy="3657240"/>
          </a:xfrm>
          <a:prstGeom prst="rect">
            <a:avLst/>
          </a:prstGeom>
        </p:spPr>
      </p:sp>
      <p:sp>
        <p:nvSpPr>
          <p:cNvPr id="1969" name="PlaceHolder 2"/>
          <p:cNvSpPr>
            <a:spLocks noGrp="1"/>
          </p:cNvSpPr>
          <p:nvPr>
            <p:ph type="body"/>
          </p:nvPr>
        </p:nvSpPr>
        <p:spPr>
          <a:xfrm>
            <a:off x="667080" y="4632840"/>
            <a:ext cx="5334840" cy="4388760"/>
          </a:xfrm>
          <a:prstGeom prst="rect">
            <a:avLst/>
          </a:prstGeom>
        </p:spPr>
        <p:txBody>
          <a:bodyPr>
            <a:noAutofit/>
          </a:bodyPr>
          <a:p>
            <a:endParaRPr b="0" lang="nl-NL" sz="2000" spc="-1" strike="noStrike">
              <a:latin typeface="Arial"/>
            </a:endParaRPr>
          </a:p>
        </p:txBody>
      </p:sp>
      <p:sp>
        <p:nvSpPr>
          <p:cNvPr id="1970"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FF58FE90-2A90-4300-AB6E-68AD71A63A94}" type="slidenum">
              <a:rPr b="0" lang="en-US" sz="1200" spc="-1" strike="noStrike">
                <a:latin typeface="Times New Roman"/>
              </a:rPr>
              <a:t>32</a:t>
            </a:fld>
            <a:endParaRPr b="0" lang="nl-NL" sz="12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1" name="PlaceHolder 1"/>
          <p:cNvSpPr>
            <a:spLocks noGrp="1"/>
          </p:cNvSpPr>
          <p:nvPr>
            <p:ph type="sldImg"/>
          </p:nvPr>
        </p:nvSpPr>
        <p:spPr>
          <a:xfrm>
            <a:off x="896760" y="731880"/>
            <a:ext cx="4874760" cy="3657240"/>
          </a:xfrm>
          <a:prstGeom prst="rect">
            <a:avLst/>
          </a:prstGeom>
        </p:spPr>
      </p:sp>
      <p:sp>
        <p:nvSpPr>
          <p:cNvPr id="1972" name="PlaceHolder 2"/>
          <p:cNvSpPr>
            <a:spLocks noGrp="1"/>
          </p:cNvSpPr>
          <p:nvPr>
            <p:ph type="body"/>
          </p:nvPr>
        </p:nvSpPr>
        <p:spPr>
          <a:xfrm>
            <a:off x="667080" y="4632840"/>
            <a:ext cx="5334840" cy="4388760"/>
          </a:xfrm>
          <a:prstGeom prst="rect">
            <a:avLst/>
          </a:prstGeom>
        </p:spPr>
        <p:txBody>
          <a:bodyPr>
            <a:noAutofit/>
          </a:bodyPr>
          <a:p>
            <a:endParaRPr b="0" lang="nl-NL" sz="2000" spc="-1" strike="noStrike">
              <a:latin typeface="Arial"/>
            </a:endParaRPr>
          </a:p>
        </p:txBody>
      </p:sp>
      <p:sp>
        <p:nvSpPr>
          <p:cNvPr id="1973"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0B688CBF-03ED-4BB9-B92F-A1C4BA4154D1}" type="slidenum">
              <a:rPr b="0" lang="en-US" sz="1200" spc="-1" strike="noStrike">
                <a:latin typeface="Times New Roman"/>
              </a:rPr>
              <a:t>32</a:t>
            </a:fld>
            <a:endParaRPr b="0" lang="nl-NL" sz="12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4" name="PlaceHolder 1"/>
          <p:cNvSpPr>
            <a:spLocks noGrp="1"/>
          </p:cNvSpPr>
          <p:nvPr>
            <p:ph type="sldImg"/>
          </p:nvPr>
        </p:nvSpPr>
        <p:spPr>
          <a:xfrm>
            <a:off x="896760" y="731880"/>
            <a:ext cx="4874760" cy="3657240"/>
          </a:xfrm>
          <a:prstGeom prst="rect">
            <a:avLst/>
          </a:prstGeom>
        </p:spPr>
      </p:sp>
      <p:sp>
        <p:nvSpPr>
          <p:cNvPr id="1975" name="PlaceHolder 2"/>
          <p:cNvSpPr>
            <a:spLocks noGrp="1"/>
          </p:cNvSpPr>
          <p:nvPr>
            <p:ph type="body"/>
          </p:nvPr>
        </p:nvSpPr>
        <p:spPr>
          <a:xfrm>
            <a:off x="667080" y="4632840"/>
            <a:ext cx="5334840" cy="4388760"/>
          </a:xfrm>
          <a:prstGeom prst="rect">
            <a:avLst/>
          </a:prstGeom>
        </p:spPr>
        <p:txBody>
          <a:bodyPr>
            <a:noAutofit/>
          </a:bodyPr>
          <a:p>
            <a:endParaRPr b="0" lang="nl-NL" sz="2000" spc="-1" strike="noStrike">
              <a:latin typeface="Arial"/>
            </a:endParaRPr>
          </a:p>
        </p:txBody>
      </p:sp>
      <p:sp>
        <p:nvSpPr>
          <p:cNvPr id="1976"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4403C2D4-9D76-4920-B119-EFABD03FC84B}" type="slidenum">
              <a:rPr b="0" lang="en-US" sz="1200" spc="-1" strike="noStrike">
                <a:latin typeface="Times New Roman"/>
              </a:rPr>
              <a:t>32</a:t>
            </a:fld>
            <a:endParaRPr b="0" lang="nl-NL" sz="12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7" name="PlaceHolder 1"/>
          <p:cNvSpPr>
            <a:spLocks noGrp="1"/>
          </p:cNvSpPr>
          <p:nvPr>
            <p:ph type="sldImg"/>
          </p:nvPr>
        </p:nvSpPr>
        <p:spPr>
          <a:xfrm>
            <a:off x="896760" y="731880"/>
            <a:ext cx="4874760" cy="3657240"/>
          </a:xfrm>
          <a:prstGeom prst="rect">
            <a:avLst/>
          </a:prstGeom>
        </p:spPr>
      </p:sp>
      <p:sp>
        <p:nvSpPr>
          <p:cNvPr id="1978" name="PlaceHolder 2"/>
          <p:cNvSpPr>
            <a:spLocks noGrp="1"/>
          </p:cNvSpPr>
          <p:nvPr>
            <p:ph type="body"/>
          </p:nvPr>
        </p:nvSpPr>
        <p:spPr>
          <a:xfrm>
            <a:off x="667080" y="4632840"/>
            <a:ext cx="5334840" cy="4388760"/>
          </a:xfrm>
          <a:prstGeom prst="rect">
            <a:avLst/>
          </a:prstGeom>
        </p:spPr>
        <p:txBody>
          <a:bodyPr>
            <a:noAutofit/>
          </a:bodyPr>
          <a:p>
            <a:pPr marL="216000" indent="-216000">
              <a:lnSpc>
                <a:spcPct val="100000"/>
              </a:lnSpc>
            </a:pPr>
            <a:r>
              <a:rPr b="0" lang="nl-NL" sz="2000" spc="-1" strike="noStrike">
                <a:latin typeface="Arial"/>
              </a:rPr>
              <a:t>Golgi: door het aankoppelen van suikergroepen en fosfaatgroepen in het ER en het golgi krijgen eiwitten hun functie, maar bepaalt ook hun bestemming (adressering). Het golgi bevat van cis naar trans verschillende enzymen die de groepen herkennen en kunnen aanpassen. Uiteindelijk herkennen receptoren in het trans golgi de modificaties. Omdat een groep eiwitten met een bepaalde modificatie allemaal naar het lysosoom gaan wordt deze op een specifieke plek herkend door specieke receptoren. Deze verzamelen de eiwitten en bud af. Dit blaasje bud af en wordt lysosoom. Onder invloed van een lage pH laten de eiwitten in het lysossom los van de receptoren en worden functioneel. Hetzelfde geldt voor secretory vesicles. </a:t>
            </a:r>
            <a:endParaRPr b="0" lang="nl-NL" sz="2000" spc="-1" strike="noStrike">
              <a:latin typeface="Arial"/>
            </a:endParaRPr>
          </a:p>
        </p:txBody>
      </p:sp>
      <p:sp>
        <p:nvSpPr>
          <p:cNvPr id="1979"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642A5230-3945-4A54-9C2C-EA25DD9FF210}" type="slidenum">
              <a:rPr b="0" lang="en-US" sz="1200" spc="-1" strike="noStrike">
                <a:latin typeface="Times New Roman"/>
              </a:rPr>
              <a:t>32</a:t>
            </a:fld>
            <a:endParaRPr b="0" lang="nl-NL" sz="1200" spc="-1" strike="noStrike">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0" name="PlaceHolder 1"/>
          <p:cNvSpPr>
            <a:spLocks noGrp="1"/>
          </p:cNvSpPr>
          <p:nvPr>
            <p:ph type="sldImg"/>
          </p:nvPr>
        </p:nvSpPr>
        <p:spPr>
          <a:xfrm>
            <a:off x="896760" y="731880"/>
            <a:ext cx="4874400" cy="3656880"/>
          </a:xfrm>
          <a:prstGeom prst="rect">
            <a:avLst/>
          </a:prstGeom>
        </p:spPr>
      </p:sp>
      <p:sp>
        <p:nvSpPr>
          <p:cNvPr id="1981" name="PlaceHolder 2"/>
          <p:cNvSpPr>
            <a:spLocks noGrp="1"/>
          </p:cNvSpPr>
          <p:nvPr>
            <p:ph type="body"/>
          </p:nvPr>
        </p:nvSpPr>
        <p:spPr>
          <a:xfrm>
            <a:off x="667080" y="4632840"/>
            <a:ext cx="5334480" cy="4388400"/>
          </a:xfrm>
          <a:prstGeom prst="rect">
            <a:avLst/>
          </a:prstGeom>
        </p:spPr>
        <p:txBody>
          <a:bodyPr lIns="0" rIns="0" tIns="0" bIns="0">
            <a:noAutofit/>
          </a:bodyPr>
          <a:p>
            <a:endParaRPr b="0" lang="nl-NL" sz="2000" spc="-1" strike="noStrike">
              <a:latin typeface="Arial"/>
            </a:endParaRPr>
          </a:p>
        </p:txBody>
      </p:sp>
      <p:sp>
        <p:nvSpPr>
          <p:cNvPr id="1982" name="CustomShape 3"/>
          <p:cNvSpPr/>
          <p:nvPr/>
        </p:nvSpPr>
        <p:spPr>
          <a:xfrm>
            <a:off x="3777480" y="9264240"/>
            <a:ext cx="2889360" cy="4870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D8F17060-17D7-43AD-858E-1FFFBFDD0F39}" type="slidenum">
              <a:rPr b="0" lang="en-US" sz="1200" spc="-1" strike="noStrike">
                <a:latin typeface="Times New Roman"/>
              </a:rPr>
              <a:t>32</a:t>
            </a:fld>
            <a:endParaRPr b="0" lang="nl-NL" sz="12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3" name="PlaceHolder 1"/>
          <p:cNvSpPr>
            <a:spLocks noGrp="1"/>
          </p:cNvSpPr>
          <p:nvPr>
            <p:ph type="sldImg"/>
          </p:nvPr>
        </p:nvSpPr>
        <p:spPr>
          <a:xfrm>
            <a:off x="896760" y="731880"/>
            <a:ext cx="4874400" cy="3656880"/>
          </a:xfrm>
          <a:prstGeom prst="rect">
            <a:avLst/>
          </a:prstGeom>
        </p:spPr>
      </p:sp>
      <p:sp>
        <p:nvSpPr>
          <p:cNvPr id="1984" name="PlaceHolder 2"/>
          <p:cNvSpPr>
            <a:spLocks noGrp="1"/>
          </p:cNvSpPr>
          <p:nvPr>
            <p:ph type="body"/>
          </p:nvPr>
        </p:nvSpPr>
        <p:spPr>
          <a:xfrm>
            <a:off x="667080" y="4632840"/>
            <a:ext cx="5334480" cy="4388400"/>
          </a:xfrm>
          <a:prstGeom prst="rect">
            <a:avLst/>
          </a:prstGeom>
        </p:spPr>
        <p:txBody>
          <a:bodyPr lIns="0" rIns="0" tIns="0" bIns="0">
            <a:noAutofit/>
          </a:bodyPr>
          <a:p>
            <a:endParaRPr b="0" lang="nl-NL" sz="2000" spc="-1" strike="noStrike">
              <a:latin typeface="Arial"/>
            </a:endParaRPr>
          </a:p>
        </p:txBody>
      </p:sp>
      <p:sp>
        <p:nvSpPr>
          <p:cNvPr id="1985" name="CustomShape 3"/>
          <p:cNvSpPr/>
          <p:nvPr/>
        </p:nvSpPr>
        <p:spPr>
          <a:xfrm>
            <a:off x="3777480" y="9264240"/>
            <a:ext cx="2889360" cy="48708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D028BCF-7970-458B-831E-CAD0ED90CC5E}" type="slidenum">
              <a:rPr b="0" lang="en-US" sz="1200" spc="-1" strike="noStrike">
                <a:latin typeface="Times New Roman"/>
              </a:rPr>
              <a:t>32</a:t>
            </a:fld>
            <a:endParaRPr b="0" lang="nl-NL"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6" name="PlaceHolder 1"/>
          <p:cNvSpPr>
            <a:spLocks noGrp="1"/>
          </p:cNvSpPr>
          <p:nvPr>
            <p:ph type="sldImg"/>
          </p:nvPr>
        </p:nvSpPr>
        <p:spPr>
          <a:xfrm>
            <a:off x="896760" y="731880"/>
            <a:ext cx="4874760" cy="3657240"/>
          </a:xfrm>
          <a:prstGeom prst="rect">
            <a:avLst/>
          </a:prstGeom>
        </p:spPr>
      </p:sp>
      <p:sp>
        <p:nvSpPr>
          <p:cNvPr id="1987" name="PlaceHolder 2"/>
          <p:cNvSpPr>
            <a:spLocks noGrp="1"/>
          </p:cNvSpPr>
          <p:nvPr>
            <p:ph type="body"/>
          </p:nvPr>
        </p:nvSpPr>
        <p:spPr>
          <a:xfrm>
            <a:off x="667080" y="4632840"/>
            <a:ext cx="5334840" cy="4388760"/>
          </a:xfrm>
          <a:prstGeom prst="rect">
            <a:avLst/>
          </a:prstGeom>
        </p:spPr>
        <p:txBody>
          <a:bodyPr>
            <a:noAutofit/>
          </a:bodyPr>
          <a:p>
            <a:pPr marL="216000" indent="-216000">
              <a:lnSpc>
                <a:spcPct val="100000"/>
              </a:lnSpc>
            </a:pPr>
            <a:r>
              <a:rPr b="0" lang="nl-NL" sz="2000" spc="-1" strike="noStrike">
                <a:latin typeface="Arial"/>
              </a:rPr>
              <a:t>Golgi: door het aankoppelen van suikergroepen en fosfaatgroepen in het ER en het golgi krijgen eiwitten hun functie, maar bepaalt ook hun bestemming (adressering). Het golgi bevat van cis naar trans verschillende enzymen die de groepen herkennen en kunnen aanpassen. Uiteindelijk herkennen receptoren in het trans golgi de modificaties. Omdat een groep eiwitten met een bepaalde modificatie allemaal naar het lysosoom gaan wordt deze op een specifieke plek herkend door specieke receptoren. Deze verzamelen de eiwitten en bud af. Dit blaasje bud af en wordt lysosoom. Onder invloed van een lage pH laten de eiwitten in het lysossom los van de receptoren en worden functioneel. Hetzelfde geldt voor secretory vesicles. </a:t>
            </a:r>
            <a:endParaRPr b="0" lang="nl-NL" sz="2000" spc="-1" strike="noStrike">
              <a:latin typeface="Arial"/>
            </a:endParaRPr>
          </a:p>
        </p:txBody>
      </p:sp>
      <p:sp>
        <p:nvSpPr>
          <p:cNvPr id="1988"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B83C16D6-4BAF-4A3A-BF9D-E270682E04BF}" type="slidenum">
              <a:rPr b="0" lang="en-US" sz="1200" spc="-1" strike="noStrike">
                <a:latin typeface="Times New Roman"/>
              </a:rPr>
              <a:t>32</a:t>
            </a:fld>
            <a:endParaRPr b="0" lang="nl-NL"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4" name="PlaceHolder 1"/>
          <p:cNvSpPr>
            <a:spLocks noGrp="1"/>
          </p:cNvSpPr>
          <p:nvPr>
            <p:ph type="sldImg"/>
          </p:nvPr>
        </p:nvSpPr>
        <p:spPr>
          <a:xfrm>
            <a:off x="896760" y="731880"/>
            <a:ext cx="4874760" cy="3657240"/>
          </a:xfrm>
          <a:prstGeom prst="rect">
            <a:avLst/>
          </a:prstGeom>
        </p:spPr>
      </p:sp>
      <p:sp>
        <p:nvSpPr>
          <p:cNvPr id="1905" name="PlaceHolder 2"/>
          <p:cNvSpPr>
            <a:spLocks noGrp="1"/>
          </p:cNvSpPr>
          <p:nvPr>
            <p:ph type="body"/>
          </p:nvPr>
        </p:nvSpPr>
        <p:spPr>
          <a:xfrm>
            <a:off x="667080" y="4632840"/>
            <a:ext cx="5334840" cy="4388760"/>
          </a:xfrm>
          <a:prstGeom prst="rect">
            <a:avLst/>
          </a:prstGeom>
        </p:spPr>
        <p:txBody>
          <a:bodyPr>
            <a:noAutofit/>
          </a:bodyPr>
          <a:p>
            <a:pPr marL="216000" indent="-216000">
              <a:lnSpc>
                <a:spcPct val="100000"/>
              </a:lnSpc>
            </a:pPr>
            <a:r>
              <a:rPr b="0" lang="nl-NL" sz="2000" spc="-1" strike="noStrike">
                <a:latin typeface="Arial"/>
              </a:rPr>
              <a:t>Pro-Karyos is grieks: voor kern.</a:t>
            </a:r>
            <a:endParaRPr b="0" lang="nl-NL" sz="2000" spc="-1" strike="noStrike">
              <a:latin typeface="Arial"/>
            </a:endParaRPr>
          </a:p>
        </p:txBody>
      </p:sp>
      <p:sp>
        <p:nvSpPr>
          <p:cNvPr id="1906"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8A3644E0-AE4D-4924-8060-D2CB0CF349DA}" type="slidenum">
              <a:rPr b="0" lang="en-US" sz="1200" spc="-1" strike="noStrike">
                <a:solidFill>
                  <a:srgbClr val="000000"/>
                </a:solidFill>
                <a:latin typeface="Arial"/>
                <a:ea typeface="+mn-ea"/>
              </a:rPr>
              <a:t>3</a:t>
            </a:fld>
            <a:endParaRPr b="0" lang="nl-NL"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7" name="PlaceHolder 1"/>
          <p:cNvSpPr>
            <a:spLocks noGrp="1"/>
          </p:cNvSpPr>
          <p:nvPr>
            <p:ph type="sldImg"/>
          </p:nvPr>
        </p:nvSpPr>
        <p:spPr>
          <a:xfrm>
            <a:off x="896760" y="731880"/>
            <a:ext cx="4874760" cy="3657240"/>
          </a:xfrm>
          <a:prstGeom prst="rect">
            <a:avLst/>
          </a:prstGeom>
        </p:spPr>
      </p:sp>
      <p:sp>
        <p:nvSpPr>
          <p:cNvPr id="1908" name="PlaceHolder 2"/>
          <p:cNvSpPr>
            <a:spLocks noGrp="1"/>
          </p:cNvSpPr>
          <p:nvPr>
            <p:ph type="body"/>
          </p:nvPr>
        </p:nvSpPr>
        <p:spPr>
          <a:xfrm>
            <a:off x="667080" y="4632840"/>
            <a:ext cx="5334840" cy="4388760"/>
          </a:xfrm>
          <a:prstGeom prst="rect">
            <a:avLst/>
          </a:prstGeom>
        </p:spPr>
        <p:txBody>
          <a:bodyPr>
            <a:noAutofit/>
          </a:bodyPr>
          <a:p>
            <a:pPr marL="216000" indent="-216000">
              <a:lnSpc>
                <a:spcPct val="100000"/>
              </a:lnSpc>
            </a:pPr>
            <a:r>
              <a:rPr b="0" lang="nl-NL" sz="2000" spc="-1" strike="noStrike">
                <a:latin typeface="Arial"/>
              </a:rPr>
              <a:t>Plasma membraan om de cel bij elkaar te houden. Vergelijk: een ballon</a:t>
            </a:r>
            <a:endParaRPr b="0" lang="nl-NL" sz="2000" spc="-1" strike="noStrike">
              <a:latin typeface="Arial"/>
            </a:endParaRPr>
          </a:p>
          <a:p>
            <a:pPr marL="216000" indent="-216000">
              <a:lnSpc>
                <a:spcPct val="100000"/>
              </a:lnSpc>
            </a:pPr>
            <a:r>
              <a:rPr b="0" lang="nl-NL" sz="2000" spc="-1" strike="noStrike">
                <a:latin typeface="Arial"/>
              </a:rPr>
              <a:t>Cytosol: is de voelistof die de ballon vult</a:t>
            </a:r>
            <a:endParaRPr b="0" lang="nl-NL" sz="2000" spc="-1" strike="noStrike">
              <a:latin typeface="Arial"/>
            </a:endParaRPr>
          </a:p>
          <a:p>
            <a:pPr marL="216000" indent="-216000">
              <a:lnSpc>
                <a:spcPct val="100000"/>
              </a:lnSpc>
            </a:pPr>
            <a:r>
              <a:rPr b="0" lang="nl-NL" sz="2000" spc="-1" strike="noStrike">
                <a:latin typeface="Arial"/>
              </a:rPr>
              <a:t>DNA bevat de informatie die de cel nodig heeft om te leven</a:t>
            </a:r>
            <a:endParaRPr b="0" lang="nl-NL" sz="2000" spc="-1" strike="noStrike">
              <a:latin typeface="Arial"/>
            </a:endParaRPr>
          </a:p>
          <a:p>
            <a:pPr marL="216000" indent="-216000">
              <a:lnSpc>
                <a:spcPct val="100000"/>
              </a:lnSpc>
            </a:pPr>
            <a:r>
              <a:rPr b="0" lang="nl-NL" sz="2000" spc="-1" strike="noStrike">
                <a:latin typeface="Arial"/>
              </a:rPr>
              <a:t>Ribosomen om eiwitten te maken.</a:t>
            </a:r>
            <a:endParaRPr b="0" lang="nl-NL" sz="2000" spc="-1" strike="noStrike">
              <a:latin typeface="Arial"/>
            </a:endParaRPr>
          </a:p>
        </p:txBody>
      </p:sp>
      <p:sp>
        <p:nvSpPr>
          <p:cNvPr id="1909"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BD160204-C388-4DD7-83C0-38080E02A51E}" type="slidenum">
              <a:rPr b="0" lang="en-US" sz="1200" spc="-1" strike="noStrike">
                <a:latin typeface="Times New Roman"/>
              </a:rPr>
              <a:t>3</a:t>
            </a:fld>
            <a:endParaRPr b="0" lang="nl-NL"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0" name="PlaceHolder 1"/>
          <p:cNvSpPr>
            <a:spLocks noGrp="1"/>
          </p:cNvSpPr>
          <p:nvPr>
            <p:ph type="sldImg"/>
          </p:nvPr>
        </p:nvSpPr>
        <p:spPr>
          <a:xfrm>
            <a:off x="896760" y="731880"/>
            <a:ext cx="4874760" cy="3657240"/>
          </a:xfrm>
          <a:prstGeom prst="rect">
            <a:avLst/>
          </a:prstGeom>
        </p:spPr>
      </p:sp>
      <p:sp>
        <p:nvSpPr>
          <p:cNvPr id="1911" name="PlaceHolder 2"/>
          <p:cNvSpPr>
            <a:spLocks noGrp="1"/>
          </p:cNvSpPr>
          <p:nvPr>
            <p:ph type="body"/>
          </p:nvPr>
        </p:nvSpPr>
        <p:spPr>
          <a:xfrm>
            <a:off x="667080" y="4632840"/>
            <a:ext cx="5334840" cy="4388760"/>
          </a:xfrm>
          <a:prstGeom prst="rect">
            <a:avLst/>
          </a:prstGeom>
        </p:spPr>
        <p:txBody>
          <a:bodyPr>
            <a:noAutofit/>
          </a:bodyPr>
          <a:p>
            <a:endParaRPr b="0" lang="nl-NL" sz="2000" spc="-1" strike="noStrike">
              <a:latin typeface="Arial"/>
            </a:endParaRPr>
          </a:p>
        </p:txBody>
      </p:sp>
      <p:sp>
        <p:nvSpPr>
          <p:cNvPr id="1912" name="TextShape 3"/>
          <p:cNvSpPr txBox="1"/>
          <p:nvPr/>
        </p:nvSpPr>
        <p:spPr>
          <a:xfrm>
            <a:off x="3777480" y="9264240"/>
            <a:ext cx="2889720" cy="487440"/>
          </a:xfrm>
          <a:prstGeom prst="rect">
            <a:avLst/>
          </a:prstGeom>
          <a:noFill/>
          <a:ln w="9360">
            <a:noFill/>
          </a:ln>
        </p:spPr>
        <p:txBody>
          <a:bodyPr anchor="b">
            <a:noAutofit/>
          </a:bodyPr>
          <a:p>
            <a:pPr algn="r">
              <a:lnSpc>
                <a:spcPct val="100000"/>
              </a:lnSpc>
            </a:pPr>
            <a:fld id="{BBEC455A-95F0-451C-8C96-0E9F76B1FEBE}" type="slidenum">
              <a:rPr b="0" lang="en-US" sz="1200" spc="-1" strike="noStrike">
                <a:latin typeface="Times New Roman"/>
              </a:rPr>
              <a:t>3</a:t>
            </a:fld>
            <a:endParaRPr b="0" lang="nl-NL"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1.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2.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3.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4.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5.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6.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38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39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2"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39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9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39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39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39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00"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40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0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04"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406"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07"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40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1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1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12"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414"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15"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16"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17"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18"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19"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448"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45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45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45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55"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45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5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45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46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46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6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4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6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46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7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47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7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7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7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3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47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7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7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8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8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48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500"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50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50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50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7"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50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1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51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51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51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1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51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1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1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52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2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52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2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2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2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52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3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3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3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3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3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555"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557"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55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56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2"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56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6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56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2"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56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56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70"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57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7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74"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7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576"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77"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7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57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8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8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82"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8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584"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85"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86"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87"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88"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589"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0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0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0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60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6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6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3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4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44"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4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6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4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64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1"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5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5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65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5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65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5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6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6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6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6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6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6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6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7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7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7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7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7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7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7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7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8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85"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8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87"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8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8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69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9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2"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9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69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69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9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69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00"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0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0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04"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06"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07"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0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1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1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12"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14"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15"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16"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17"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18"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19"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2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26"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2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2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2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3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73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3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3"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3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3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3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73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3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74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4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4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4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4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4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7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4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4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5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5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5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5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5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5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5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6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6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6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7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7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7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7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77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7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7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7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7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7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78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7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8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8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78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8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8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8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8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8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8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9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9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9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9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9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9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9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9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79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0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0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0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0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812"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81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1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8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81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7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19"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2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82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2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82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2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82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82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2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2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82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3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3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3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83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3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3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83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3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3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3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4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84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4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4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4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4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4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875"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877"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8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87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88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82"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88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8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88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8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88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88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90"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9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89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9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94"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9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896"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97"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9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89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0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0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02"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0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904"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05"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06"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07"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08"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09"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8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8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92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92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93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93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4"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93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3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93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3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94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94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4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4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94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4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4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4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94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4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5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95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5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5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5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9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5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95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5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5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5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6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96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6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065"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6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067"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06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07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7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72"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7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07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07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07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07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07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080"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08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08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084"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086"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087"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08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09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09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092"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9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094"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095"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096"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097"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098"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099"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4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148"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4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15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5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15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15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5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55"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5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15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15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15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14"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6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16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16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16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6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1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1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16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6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16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17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17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17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17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17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7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17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17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17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18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18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18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9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19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9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19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9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19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19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9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1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0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0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0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0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20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0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0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20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0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0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1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1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1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1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1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1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1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1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1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2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2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2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2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2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2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2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3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3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3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1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1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4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24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4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4"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4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4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4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24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4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5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25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5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5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5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5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5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5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5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6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6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6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6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6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6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6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6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7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7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7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78"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7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8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8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8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28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8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5"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8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8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8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28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9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29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9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9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9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9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9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9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9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0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0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0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0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0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0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1"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0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0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0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0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1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1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1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1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2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2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2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32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2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2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2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2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2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33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3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33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3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3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3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3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2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3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4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4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4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4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4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4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4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4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4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4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5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5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5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5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60"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6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6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6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6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36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6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7"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6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6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7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37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2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2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7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7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37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7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7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7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7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8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8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8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8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8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8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8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8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8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8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9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9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9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9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9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0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40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0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40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0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40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40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0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41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1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41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41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41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1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1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41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1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2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42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2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2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42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2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2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2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2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43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3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3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3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3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3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3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43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3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4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44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4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44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44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4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3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4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3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44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4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45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5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45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45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5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4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5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5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5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46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6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46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6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6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6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6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46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6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7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7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7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7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3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3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4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4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6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6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6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6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7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7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7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7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7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7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7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7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8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8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8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8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8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8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8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9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9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9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9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9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9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08"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1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1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2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5"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1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1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21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2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22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2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2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2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2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2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3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3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3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3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3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3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3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3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4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4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4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47"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4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5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25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4"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5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6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2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6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6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6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6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1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1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6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6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7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7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7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7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7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7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7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7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8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8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86"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8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9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29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3"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9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9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29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9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30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0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30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0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0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30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0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31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1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1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1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31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1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1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1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1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2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338"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34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34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34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5"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34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4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34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35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Arial"/>
            </a:endParaRPr>
          </a:p>
        </p:txBody>
      </p:sp>
      <p:sp>
        <p:nvSpPr>
          <p:cNvPr id="35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5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35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5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5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35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6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36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6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6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6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36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6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6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7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7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
        <p:nvSpPr>
          <p:cNvPr id="37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385"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4400" spc="-1" strike="noStrike">
              <a:solidFill>
                <a:srgbClr val="000000"/>
              </a:solidFill>
              <a:latin typeface="Arial"/>
            </a:endParaRPr>
          </a:p>
        </p:txBody>
      </p:sp>
      <p:sp>
        <p:nvSpPr>
          <p:cNvPr id="387"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5.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6.pn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 Id="rId11" Type="http://schemas.openxmlformats.org/officeDocument/2006/relationships/slideLayout" Target="../slideLayouts/slideLayout190.xml"/><Relationship Id="rId12" Type="http://schemas.openxmlformats.org/officeDocument/2006/relationships/slideLayout" Target="../slideLayouts/slideLayout191.xml"/><Relationship Id="rId13"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93.xml"/><Relationship Id="rId5" Type="http://schemas.openxmlformats.org/officeDocument/2006/relationships/slideLayout" Target="../slideLayouts/slideLayout194.xml"/><Relationship Id="rId6" Type="http://schemas.openxmlformats.org/officeDocument/2006/relationships/slideLayout" Target="../slideLayouts/slideLayout195.xml"/><Relationship Id="rId7" Type="http://schemas.openxmlformats.org/officeDocument/2006/relationships/slideLayout" Target="../slideLayouts/slideLayout196.xml"/><Relationship Id="rId8" Type="http://schemas.openxmlformats.org/officeDocument/2006/relationships/slideLayout" Target="../slideLayouts/slideLayout197.xml"/><Relationship Id="rId9" Type="http://schemas.openxmlformats.org/officeDocument/2006/relationships/slideLayout" Target="../slideLayouts/slideLayout198.xml"/><Relationship Id="rId10" Type="http://schemas.openxmlformats.org/officeDocument/2006/relationships/slideLayout" Target="../slideLayouts/slideLayout199.xml"/><Relationship Id="rId11" Type="http://schemas.openxmlformats.org/officeDocument/2006/relationships/slideLayout" Target="../slideLayouts/slideLayout200.xml"/><Relationship Id="rId12" Type="http://schemas.openxmlformats.org/officeDocument/2006/relationships/slideLayout" Target="../slideLayouts/slideLayout201.xml"/><Relationship Id="rId13" Type="http://schemas.openxmlformats.org/officeDocument/2006/relationships/slideLayout" Target="../slideLayouts/slideLayout202.xml"/><Relationship Id="rId14" Type="http://schemas.openxmlformats.org/officeDocument/2006/relationships/slideLayout" Target="../slideLayouts/slideLayout203.xml"/><Relationship Id="rId15"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slideLayout" Target="../slideLayouts/slideLayout214.xml"/><Relationship Id="rId14" Type="http://schemas.openxmlformats.org/officeDocument/2006/relationships/slideLayout" Target="../slideLayouts/slideLayout215.xml"/><Relationship Id="rId15"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217.xml"/><Relationship Id="rId3" Type="http://schemas.openxmlformats.org/officeDocument/2006/relationships/slideLayout" Target="../slideLayouts/slideLayout218.xml"/><Relationship Id="rId4" Type="http://schemas.openxmlformats.org/officeDocument/2006/relationships/slideLayout" Target="../slideLayouts/slideLayout219.xml"/><Relationship Id="rId5" Type="http://schemas.openxmlformats.org/officeDocument/2006/relationships/slideLayout" Target="../slideLayouts/slideLayout220.xml"/><Relationship Id="rId6" Type="http://schemas.openxmlformats.org/officeDocument/2006/relationships/slideLayout" Target="../slideLayouts/slideLayout221.xml"/><Relationship Id="rId7" Type="http://schemas.openxmlformats.org/officeDocument/2006/relationships/slideLayout" Target="../slideLayouts/slideLayout222.xml"/><Relationship Id="rId8" Type="http://schemas.openxmlformats.org/officeDocument/2006/relationships/slideLayout" Target="../slideLayouts/slideLayout223.xml"/><Relationship Id="rId9" Type="http://schemas.openxmlformats.org/officeDocument/2006/relationships/slideLayout" Target="../slideLayouts/slideLayout224.xml"/><Relationship Id="rId10" Type="http://schemas.openxmlformats.org/officeDocument/2006/relationships/slideLayout" Target="../slideLayouts/slideLayout225.xml"/><Relationship Id="rId11" Type="http://schemas.openxmlformats.org/officeDocument/2006/relationships/slideLayout" Target="../slideLayouts/slideLayout226.xml"/><Relationship Id="rId12" Type="http://schemas.openxmlformats.org/officeDocument/2006/relationships/slideLayout" Target="../slideLayouts/slideLayout227.xml"/><Relationship Id="rId13"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29.xml"/><Relationship Id="rId3" Type="http://schemas.openxmlformats.org/officeDocument/2006/relationships/slideLayout" Target="../slideLayouts/slideLayout230.xml"/><Relationship Id="rId4" Type="http://schemas.openxmlformats.org/officeDocument/2006/relationships/slideLayout" Target="../slideLayouts/slideLayout231.xml"/><Relationship Id="rId5" Type="http://schemas.openxmlformats.org/officeDocument/2006/relationships/slideLayout" Target="../slideLayouts/slideLayout232.xml"/><Relationship Id="rId6" Type="http://schemas.openxmlformats.org/officeDocument/2006/relationships/slideLayout" Target="../slideLayouts/slideLayout233.xml"/><Relationship Id="rId7" Type="http://schemas.openxmlformats.org/officeDocument/2006/relationships/slideLayout" Target="../slideLayouts/slideLayout234.xml"/><Relationship Id="rId8" Type="http://schemas.openxmlformats.org/officeDocument/2006/relationships/slideLayout" Target="../slideLayouts/slideLayout235.xml"/><Relationship Id="rId9" Type="http://schemas.openxmlformats.org/officeDocument/2006/relationships/slideLayout" Target="../slideLayouts/slideLayout236.xml"/><Relationship Id="rId10" Type="http://schemas.openxmlformats.org/officeDocument/2006/relationships/slideLayout" Target="../slideLayouts/slideLayout237.xml"/><Relationship Id="rId11" Type="http://schemas.openxmlformats.org/officeDocument/2006/relationships/slideLayout" Target="../slideLayouts/slideLayout238.xml"/><Relationship Id="rId12" Type="http://schemas.openxmlformats.org/officeDocument/2006/relationships/slideLayout" Target="../slideLayouts/slideLayout239.xml"/><Relationship Id="rId13"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slideLayout" Target="../slideLayouts/slideLayout241.xml"/><Relationship Id="rId6" Type="http://schemas.openxmlformats.org/officeDocument/2006/relationships/slideLayout" Target="../slideLayouts/slideLayout242.xml"/><Relationship Id="rId7" Type="http://schemas.openxmlformats.org/officeDocument/2006/relationships/slideLayout" Target="../slideLayouts/slideLayout243.xml"/><Relationship Id="rId8" Type="http://schemas.openxmlformats.org/officeDocument/2006/relationships/slideLayout" Target="../slideLayouts/slideLayout244.xml"/><Relationship Id="rId9" Type="http://schemas.openxmlformats.org/officeDocument/2006/relationships/slideLayout" Target="../slideLayouts/slideLayout245.xml"/><Relationship Id="rId10" Type="http://schemas.openxmlformats.org/officeDocument/2006/relationships/slideLayout" Target="../slideLayouts/slideLayout246.xml"/><Relationship Id="rId11" Type="http://schemas.openxmlformats.org/officeDocument/2006/relationships/slideLayout" Target="../slideLayouts/slideLayout247.xml"/><Relationship Id="rId12" Type="http://schemas.openxmlformats.org/officeDocument/2006/relationships/slideLayout" Target="../slideLayouts/slideLayout248.xml"/><Relationship Id="rId13" Type="http://schemas.openxmlformats.org/officeDocument/2006/relationships/slideLayout" Target="../slideLayouts/slideLayout249.xml"/><Relationship Id="rId14" Type="http://schemas.openxmlformats.org/officeDocument/2006/relationships/slideLayout" Target="../slideLayouts/slideLayout250.xml"/><Relationship Id="rId15" Type="http://schemas.openxmlformats.org/officeDocument/2006/relationships/slideLayout" Target="../slideLayouts/slideLayout251.xml"/><Relationship Id="rId16"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253.xml"/><Relationship Id="rId5" Type="http://schemas.openxmlformats.org/officeDocument/2006/relationships/slideLayout" Target="../slideLayouts/slideLayout254.xml"/><Relationship Id="rId6" Type="http://schemas.openxmlformats.org/officeDocument/2006/relationships/slideLayout" Target="../slideLayouts/slideLayout255.xml"/><Relationship Id="rId7" Type="http://schemas.openxmlformats.org/officeDocument/2006/relationships/slideLayout" Target="../slideLayouts/slideLayout256.xml"/><Relationship Id="rId8" Type="http://schemas.openxmlformats.org/officeDocument/2006/relationships/slideLayout" Target="../slideLayouts/slideLayout257.xml"/><Relationship Id="rId9" Type="http://schemas.openxmlformats.org/officeDocument/2006/relationships/slideLayout" Target="../slideLayouts/slideLayout258.xml"/><Relationship Id="rId10" Type="http://schemas.openxmlformats.org/officeDocument/2006/relationships/slideLayout" Target="../slideLayouts/slideLayout259.xml"/><Relationship Id="rId11" Type="http://schemas.openxmlformats.org/officeDocument/2006/relationships/slideLayout" Target="../slideLayouts/slideLayout260.xml"/><Relationship Id="rId12" Type="http://schemas.openxmlformats.org/officeDocument/2006/relationships/slideLayout" Target="../slideLayouts/slideLayout261.xml"/><Relationship Id="rId13" Type="http://schemas.openxmlformats.org/officeDocument/2006/relationships/slideLayout" Target="../slideLayouts/slideLayout262.xml"/><Relationship Id="rId14" Type="http://schemas.openxmlformats.org/officeDocument/2006/relationships/slideLayout" Target="../slideLayouts/slideLayout263.xml"/><Relationship Id="rId15"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65.xml"/><Relationship Id="rId3" Type="http://schemas.openxmlformats.org/officeDocument/2006/relationships/slideLayout" Target="../slideLayouts/slideLayout266.xml"/><Relationship Id="rId4" Type="http://schemas.openxmlformats.org/officeDocument/2006/relationships/slideLayout" Target="../slideLayouts/slideLayout267.xml"/><Relationship Id="rId5" Type="http://schemas.openxmlformats.org/officeDocument/2006/relationships/slideLayout" Target="../slideLayouts/slideLayout268.xml"/><Relationship Id="rId6" Type="http://schemas.openxmlformats.org/officeDocument/2006/relationships/slideLayout" Target="../slideLayouts/slideLayout269.xml"/><Relationship Id="rId7" Type="http://schemas.openxmlformats.org/officeDocument/2006/relationships/slideLayout" Target="../slideLayouts/slideLayout270.xml"/><Relationship Id="rId8" Type="http://schemas.openxmlformats.org/officeDocument/2006/relationships/slideLayout" Target="../slideLayouts/slideLayout271.xml"/><Relationship Id="rId9" Type="http://schemas.openxmlformats.org/officeDocument/2006/relationships/slideLayout" Target="../slideLayouts/slideLayout272.xml"/><Relationship Id="rId10" Type="http://schemas.openxmlformats.org/officeDocument/2006/relationships/slideLayout" Target="../slideLayouts/slideLayout273.xml"/><Relationship Id="rId11" Type="http://schemas.openxmlformats.org/officeDocument/2006/relationships/slideLayout" Target="../slideLayouts/slideLayout274.xml"/><Relationship Id="rId12" Type="http://schemas.openxmlformats.org/officeDocument/2006/relationships/slideLayout" Target="../slideLayouts/slideLayout275.xml"/><Relationship Id="rId13"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77.xml"/><Relationship Id="rId3" Type="http://schemas.openxmlformats.org/officeDocument/2006/relationships/slideLayout" Target="../slideLayouts/slideLayout278.xml"/><Relationship Id="rId4" Type="http://schemas.openxmlformats.org/officeDocument/2006/relationships/slideLayout" Target="../slideLayouts/slideLayout279.xml"/><Relationship Id="rId5" Type="http://schemas.openxmlformats.org/officeDocument/2006/relationships/slideLayout" Target="../slideLayouts/slideLayout280.xml"/><Relationship Id="rId6" Type="http://schemas.openxmlformats.org/officeDocument/2006/relationships/slideLayout" Target="../slideLayouts/slideLayout281.xml"/><Relationship Id="rId7" Type="http://schemas.openxmlformats.org/officeDocument/2006/relationships/slideLayout" Target="../slideLayouts/slideLayout282.xml"/><Relationship Id="rId8" Type="http://schemas.openxmlformats.org/officeDocument/2006/relationships/slideLayout" Target="../slideLayouts/slideLayout283.xml"/><Relationship Id="rId9" Type="http://schemas.openxmlformats.org/officeDocument/2006/relationships/slideLayout" Target="../slideLayouts/slideLayout284.xml"/><Relationship Id="rId10" Type="http://schemas.openxmlformats.org/officeDocument/2006/relationships/slideLayout" Target="../slideLayouts/slideLayout285.xml"/><Relationship Id="rId11" Type="http://schemas.openxmlformats.org/officeDocument/2006/relationships/slideLayout" Target="../slideLayouts/slideLayout286.xml"/><Relationship Id="rId12" Type="http://schemas.openxmlformats.org/officeDocument/2006/relationships/slideLayout" Target="../slideLayouts/slideLayout287.xml"/><Relationship Id="rId13"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 Id="rId9" Type="http://schemas.openxmlformats.org/officeDocument/2006/relationships/slideLayout" Target="../slideLayouts/slideLayout296.xml"/><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301.xml"/><Relationship Id="rId3" Type="http://schemas.openxmlformats.org/officeDocument/2006/relationships/slideLayout" Target="../slideLayouts/slideLayout302.xml"/><Relationship Id="rId4" Type="http://schemas.openxmlformats.org/officeDocument/2006/relationships/slideLayout" Target="../slideLayouts/slideLayout303.xml"/><Relationship Id="rId5" Type="http://schemas.openxmlformats.org/officeDocument/2006/relationships/slideLayout" Target="../slideLayouts/slideLayout304.xml"/><Relationship Id="rId6" Type="http://schemas.openxmlformats.org/officeDocument/2006/relationships/slideLayout" Target="../slideLayouts/slideLayout305.xml"/><Relationship Id="rId7" Type="http://schemas.openxmlformats.org/officeDocument/2006/relationships/slideLayout" Target="../slideLayouts/slideLayout306.xml"/><Relationship Id="rId8" Type="http://schemas.openxmlformats.org/officeDocument/2006/relationships/slideLayout" Target="../slideLayouts/slideLayout307.xml"/><Relationship Id="rId9" Type="http://schemas.openxmlformats.org/officeDocument/2006/relationships/slideLayout" Target="../slideLayouts/slideLayout308.xml"/><Relationship Id="rId10" Type="http://schemas.openxmlformats.org/officeDocument/2006/relationships/slideLayout" Target="../slideLayouts/slideLayout309.xml"/><Relationship Id="rId11" Type="http://schemas.openxmlformats.org/officeDocument/2006/relationships/slideLayout" Target="../slideLayouts/slideLayout310.xml"/><Relationship Id="rId12" Type="http://schemas.openxmlformats.org/officeDocument/2006/relationships/slideLayout" Target="../slideLayouts/slideLayout311.xml"/><Relationship Id="rId13"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 Id="rId9" Type="http://schemas.openxmlformats.org/officeDocument/2006/relationships/slideLayout" Target="../slideLayouts/slideLayout320.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slideLayout" Target="../slideLayouts/slideLayout323.xml"/><Relationship Id="rId13" Type="http://schemas.openxmlformats.org/officeDocument/2006/relationships/slideLayout" Target="../slideLayouts/slideLayout324.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325.xml"/><Relationship Id="rId3" Type="http://schemas.openxmlformats.org/officeDocument/2006/relationships/slideLayout" Target="../slideLayouts/slideLayout326.xml"/><Relationship Id="rId4" Type="http://schemas.openxmlformats.org/officeDocument/2006/relationships/slideLayout" Target="../slideLayouts/slideLayout327.xml"/><Relationship Id="rId5" Type="http://schemas.openxmlformats.org/officeDocument/2006/relationships/slideLayout" Target="../slideLayouts/slideLayout328.xml"/><Relationship Id="rId6" Type="http://schemas.openxmlformats.org/officeDocument/2006/relationships/slideLayout" Target="../slideLayouts/slideLayout329.xml"/><Relationship Id="rId7" Type="http://schemas.openxmlformats.org/officeDocument/2006/relationships/slideLayout" Target="../slideLayouts/slideLayout330.xml"/><Relationship Id="rId8" Type="http://schemas.openxmlformats.org/officeDocument/2006/relationships/slideLayout" Target="../slideLayouts/slideLayout331.xml"/><Relationship Id="rId9" Type="http://schemas.openxmlformats.org/officeDocument/2006/relationships/slideLayout" Target="../slideLayouts/slideLayout332.xml"/><Relationship Id="rId10" Type="http://schemas.openxmlformats.org/officeDocument/2006/relationships/slideLayout" Target="../slideLayouts/slideLayout333.xml"/><Relationship Id="rId11" Type="http://schemas.openxmlformats.org/officeDocument/2006/relationships/slideLayout" Target="../slideLayouts/slideLayout334.xml"/><Relationship Id="rId12" Type="http://schemas.openxmlformats.org/officeDocument/2006/relationships/slideLayout" Target="../slideLayouts/slideLayout335.xml"/><Relationship Id="rId13" Type="http://schemas.openxmlformats.org/officeDocument/2006/relationships/slideLayout" Target="../slideLayouts/slideLayout336.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337.xml"/><Relationship Id="rId3" Type="http://schemas.openxmlformats.org/officeDocument/2006/relationships/slideLayout" Target="../slideLayouts/slideLayout338.xml"/><Relationship Id="rId4" Type="http://schemas.openxmlformats.org/officeDocument/2006/relationships/slideLayout" Target="../slideLayouts/slideLayout339.xml"/><Relationship Id="rId5" Type="http://schemas.openxmlformats.org/officeDocument/2006/relationships/slideLayout" Target="../slideLayouts/slideLayout340.xml"/><Relationship Id="rId6" Type="http://schemas.openxmlformats.org/officeDocument/2006/relationships/slideLayout" Target="../slideLayouts/slideLayout341.xml"/><Relationship Id="rId7" Type="http://schemas.openxmlformats.org/officeDocument/2006/relationships/slideLayout" Target="../slideLayouts/slideLayout342.xml"/><Relationship Id="rId8" Type="http://schemas.openxmlformats.org/officeDocument/2006/relationships/slideLayout" Target="../slideLayouts/slideLayout343.xml"/><Relationship Id="rId9" Type="http://schemas.openxmlformats.org/officeDocument/2006/relationships/slideLayout" Target="../slideLayouts/slideLayout344.xml"/><Relationship Id="rId10" Type="http://schemas.openxmlformats.org/officeDocument/2006/relationships/slideLayout" Target="../slideLayouts/slideLayout345.xml"/><Relationship Id="rId11" Type="http://schemas.openxmlformats.org/officeDocument/2006/relationships/slideLayout" Target="../slideLayouts/slideLayout346.xml"/><Relationship Id="rId12" Type="http://schemas.openxmlformats.org/officeDocument/2006/relationships/slideLayout" Target="../slideLayouts/slideLayout347.xml"/><Relationship Id="rId13" Type="http://schemas.openxmlformats.org/officeDocument/2006/relationships/slideLayout" Target="../slideLayouts/slideLayout348.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slideLayout" Target="../slideLayouts/slideLayout49.xml"/><Relationship Id="rId8" Type="http://schemas.openxmlformats.org/officeDocument/2006/relationships/slideLayout" Target="../slideLayouts/slideLayout50.xml"/><Relationship Id="rId9" Type="http://schemas.openxmlformats.org/officeDocument/2006/relationships/slideLayout" Target="../slideLayouts/slideLayout51.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4.jpe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slideLayout" Target="../slideLayouts/slideLayout85.xml"/><Relationship Id="rId10" Type="http://schemas.openxmlformats.org/officeDocument/2006/relationships/slideLayout" Target="../slideLayouts/slideLayout86.xml"/><Relationship Id="rId11" Type="http://schemas.openxmlformats.org/officeDocument/2006/relationships/slideLayout" Target="../slideLayouts/slideLayout87.xml"/><Relationship Id="rId12" Type="http://schemas.openxmlformats.org/officeDocument/2006/relationships/slideLayout" Target="../slideLayouts/slideLayout88.xml"/><Relationship Id="rId13" Type="http://schemas.openxmlformats.org/officeDocument/2006/relationships/slideLayout" Target="../slideLayouts/slideLayout89.xml"/><Relationship Id="rId14" Type="http://schemas.openxmlformats.org/officeDocument/2006/relationships/slideLayout" Target="../slideLayouts/slideLayout90.xml"/><Relationship Id="rId15" Type="http://schemas.openxmlformats.org/officeDocument/2006/relationships/slideLayout" Target="../slideLayouts/slideLayout91.xml"/><Relationship Id="rId16" Type="http://schemas.openxmlformats.org/officeDocument/2006/relationships/slideLayout" Target="../slideLayouts/slideLayout92.xml"/><Relationship Id="rId17" Type="http://schemas.openxmlformats.org/officeDocument/2006/relationships/slideLayout" Target="../slideLayouts/slideLayout93.xml"/><Relationship Id="rId18" Type="http://schemas.openxmlformats.org/officeDocument/2006/relationships/slideLayout" Target="../slideLayouts/slideLayout94.xml"/><Relationship Id="rId19" Type="http://schemas.openxmlformats.org/officeDocument/2006/relationships/slideLayout" Target="../slideLayouts/slideLayout95.xml"/><Relationship Id="rId20"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21.jpe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9" Type="http://schemas.openxmlformats.org/officeDocument/2006/relationships/slideLayout" Target="../slideLayouts/slideLayout100.xml"/><Relationship Id="rId10" Type="http://schemas.openxmlformats.org/officeDocument/2006/relationships/slideLayout" Target="../slideLayouts/slideLayout101.xml"/><Relationship Id="rId11" Type="http://schemas.openxmlformats.org/officeDocument/2006/relationships/slideLayout" Target="../slideLayouts/slideLayout102.xml"/><Relationship Id="rId12" Type="http://schemas.openxmlformats.org/officeDocument/2006/relationships/slideLayout" Target="../slideLayouts/slideLayout103.xml"/><Relationship Id="rId13" Type="http://schemas.openxmlformats.org/officeDocument/2006/relationships/slideLayout" Target="../slideLayouts/slideLayout104.xml"/><Relationship Id="rId14" Type="http://schemas.openxmlformats.org/officeDocument/2006/relationships/slideLayout" Target="../slideLayouts/slideLayout105.xml"/><Relationship Id="rId15" Type="http://schemas.openxmlformats.org/officeDocument/2006/relationships/slideLayout" Target="../slideLayouts/slideLayout106.xml"/><Relationship Id="rId16" Type="http://schemas.openxmlformats.org/officeDocument/2006/relationships/slideLayout" Target="../slideLayouts/slideLayout107.xml"/><Relationship Id="rId17"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457200" y="6245280"/>
            <a:ext cx="2133360" cy="475920"/>
          </a:xfrm>
          <a:prstGeom prst="rect">
            <a:avLst/>
          </a:prstGeom>
        </p:spPr>
        <p:txBody>
          <a:bodyPr>
            <a:noAutofit/>
          </a:bodyPr>
          <a:p>
            <a:endParaRPr b="0" lang="nl-NL" sz="2400" spc="-1" strike="noStrike">
              <a:latin typeface="Times New Roman"/>
            </a:endParaRPr>
          </a:p>
        </p:txBody>
      </p:sp>
      <p:sp>
        <p:nvSpPr>
          <p:cNvPr id="1" name="PlaceHolder 2"/>
          <p:cNvSpPr>
            <a:spLocks noGrp="1"/>
          </p:cNvSpPr>
          <p:nvPr>
            <p:ph type="ftr"/>
          </p:nvPr>
        </p:nvSpPr>
        <p:spPr>
          <a:xfrm>
            <a:off x="3124080" y="6245280"/>
            <a:ext cx="2895120" cy="475920"/>
          </a:xfrm>
          <a:prstGeom prst="rect">
            <a:avLst/>
          </a:prstGeom>
        </p:spPr>
        <p:txBody>
          <a:bodyPr>
            <a:noAutofit/>
          </a:bodyPr>
          <a:p>
            <a:endParaRPr b="0" lang="nl-NL" sz="2400" spc="-1" strike="noStrike">
              <a:latin typeface="Times New Roman"/>
            </a:endParaRPr>
          </a:p>
        </p:txBody>
      </p:sp>
      <p:sp>
        <p:nvSpPr>
          <p:cNvPr id="2" name="PlaceHolder 3"/>
          <p:cNvSpPr>
            <a:spLocks noGrp="1"/>
          </p:cNvSpPr>
          <p:nvPr>
            <p:ph type="sldNum"/>
          </p:nvPr>
        </p:nvSpPr>
        <p:spPr>
          <a:xfrm>
            <a:off x="6553080" y="6245280"/>
            <a:ext cx="2133360" cy="475920"/>
          </a:xfrm>
          <a:prstGeom prst="rect">
            <a:avLst/>
          </a:prstGeom>
        </p:spPr>
        <p:txBody>
          <a:bodyPr>
            <a:noAutofit/>
          </a:bodyPr>
          <a:p>
            <a:pPr algn="r">
              <a:lnSpc>
                <a:spcPct val="100000"/>
              </a:lnSpc>
            </a:pPr>
            <a:fld id="{434D7ECE-776C-4968-9995-B578F4D56C3B}" type="slidenum">
              <a:rPr b="0" lang="en-US" sz="1400" spc="-1" strike="noStrike">
                <a:solidFill>
                  <a:srgbClr val="000000"/>
                </a:solidFill>
                <a:latin typeface="Arial"/>
              </a:rPr>
              <a:t>&lt;number&gt;</a:t>
            </a:fld>
            <a:endParaRPr b="0" lang="nl-NL" sz="1400" spc="-1" strike="noStrike">
              <a:latin typeface="Times New Roman"/>
            </a:endParaRPr>
          </a:p>
        </p:txBody>
      </p:sp>
      <p:sp>
        <p:nvSpPr>
          <p:cNvPr id="3"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20" name="Group 1"/>
          <p:cNvGrpSpPr/>
          <p:nvPr/>
        </p:nvGrpSpPr>
        <p:grpSpPr>
          <a:xfrm>
            <a:off x="0" y="-8640"/>
            <a:ext cx="9143640" cy="6866640"/>
            <a:chOff x="0" y="-8640"/>
            <a:chExt cx="9143640" cy="6866640"/>
          </a:xfrm>
        </p:grpSpPr>
        <p:sp>
          <p:nvSpPr>
            <p:cNvPr id="421" name="Line 2"/>
            <p:cNvSpPr/>
            <p:nvPr/>
          </p:nvSpPr>
          <p:spPr>
            <a:xfrm>
              <a:off x="7027920" y="0"/>
              <a:ext cx="914400" cy="6857640"/>
            </a:xfrm>
            <a:prstGeom prst="line">
              <a:avLst/>
            </a:prstGeom>
            <a:ln cap="rnd" w="9360">
              <a:solidFill>
                <a:schemeClr val="bg1">
                  <a:lumMod val="75000"/>
                </a:schemeClr>
              </a:solidFill>
              <a:round/>
            </a:ln>
          </p:spPr>
          <p:style>
            <a:lnRef idx="2">
              <a:schemeClr val="accent1"/>
            </a:lnRef>
            <a:fillRef idx="0">
              <a:schemeClr val="accent1"/>
            </a:fillRef>
            <a:effectRef idx="1">
              <a:schemeClr val="accent1"/>
            </a:effectRef>
            <a:fontRef idx="minor"/>
          </p:style>
        </p:sp>
        <p:sp>
          <p:nvSpPr>
            <p:cNvPr id="422" name="Line 3"/>
            <p:cNvSpPr/>
            <p:nvPr/>
          </p:nvSpPr>
          <p:spPr>
            <a:xfrm flipH="1">
              <a:off x="5568840" y="3681360"/>
              <a:ext cx="3572640" cy="3176640"/>
            </a:xfrm>
            <a:prstGeom prst="line">
              <a:avLst/>
            </a:prstGeom>
            <a:ln cap="rnd" w="9360">
              <a:solidFill>
                <a:schemeClr val="bg1">
                  <a:lumMod val="85000"/>
                </a:schemeClr>
              </a:solidFill>
              <a:round/>
            </a:ln>
          </p:spPr>
          <p:style>
            <a:lnRef idx="2">
              <a:schemeClr val="accent1"/>
            </a:lnRef>
            <a:fillRef idx="0">
              <a:schemeClr val="accent1"/>
            </a:fillRef>
            <a:effectRef idx="1">
              <a:schemeClr val="accent1"/>
            </a:effectRef>
            <a:fontRef idx="minor"/>
          </p:style>
        </p:sp>
        <p:sp>
          <p:nvSpPr>
            <p:cNvPr id="423" name="CustomShape 4"/>
            <p:cNvSpPr/>
            <p:nvPr/>
          </p:nvSpPr>
          <p:spPr>
            <a:xfrm>
              <a:off x="6886080" y="-8640"/>
              <a:ext cx="2255040" cy="6866280"/>
            </a:xfrm>
            <a:custGeom>
              <a:avLst/>
              <a:gdLst/>
              <a:ah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24" name="CustomShape 5"/>
            <p:cNvSpPr/>
            <p:nvPr/>
          </p:nvSpPr>
          <p:spPr>
            <a:xfrm>
              <a:off x="7202520" y="-8640"/>
              <a:ext cx="1941120" cy="6866280"/>
            </a:xfrm>
            <a:custGeom>
              <a:avLst/>
              <a:gdLst/>
              <a:ah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25" name="CustomShape 6"/>
            <p:cNvSpPr/>
            <p:nvPr/>
          </p:nvSpPr>
          <p:spPr>
            <a:xfrm>
              <a:off x="6699240" y="3048120"/>
              <a:ext cx="2444400" cy="3809520"/>
            </a:xfrm>
            <a:prstGeom prst="triangle">
              <a:avLst>
                <a:gd name="adj" fmla="val 100000"/>
              </a:avLst>
            </a:prstGeom>
            <a:solidFill>
              <a:schemeClr val="accent2">
                <a:alpha val="72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26" name="CustomShape 7"/>
            <p:cNvSpPr/>
            <p:nvPr/>
          </p:nvSpPr>
          <p:spPr>
            <a:xfrm>
              <a:off x="7000920" y="-8640"/>
              <a:ext cx="2140560" cy="6866280"/>
            </a:xfrm>
            <a:custGeom>
              <a:avLst/>
              <a:gdLst/>
              <a:ah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27" name="CustomShape 8"/>
            <p:cNvSpPr/>
            <p:nvPr/>
          </p:nvSpPr>
          <p:spPr>
            <a:xfrm>
              <a:off x="8174160" y="-8640"/>
              <a:ext cx="967320" cy="6866280"/>
            </a:xfrm>
            <a:custGeom>
              <a:avLst/>
              <a:gdLst/>
              <a:ah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28" name="CustomShape 9"/>
            <p:cNvSpPr/>
            <p:nvPr/>
          </p:nvSpPr>
          <p:spPr>
            <a:xfrm>
              <a:off x="8204400" y="-8640"/>
              <a:ext cx="937080" cy="6866280"/>
            </a:xfrm>
            <a:custGeom>
              <a:avLst/>
              <a:gdLst/>
              <a:ah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29" name="CustomShape 10"/>
            <p:cNvSpPr/>
            <p:nvPr/>
          </p:nvSpPr>
          <p:spPr>
            <a:xfrm>
              <a:off x="7778880" y="3589920"/>
              <a:ext cx="1362600" cy="3267720"/>
            </a:xfrm>
            <a:prstGeom prst="triangle">
              <a:avLst>
                <a:gd name="adj" fmla="val 100000"/>
              </a:avLst>
            </a:prstGeom>
            <a:solidFill>
              <a:schemeClr val="accent1">
                <a:alpha val="8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30" name="CustomShape 11"/>
            <p:cNvSpPr/>
            <p:nvPr/>
          </p:nvSpPr>
          <p:spPr>
            <a:xfrm>
              <a:off x="0" y="4013280"/>
              <a:ext cx="336240" cy="2844360"/>
            </a:xfrm>
            <a:prstGeom prst="triangle">
              <a:avLst>
                <a:gd name="adj" fmla="val 0"/>
              </a:avLst>
            </a:prstGeom>
            <a:solidFill>
              <a:schemeClr val="accent1">
                <a:alpha val="8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grpSp>
        <p:nvGrpSpPr>
          <p:cNvPr id="431" name="Group 12"/>
          <p:cNvGrpSpPr/>
          <p:nvPr/>
        </p:nvGrpSpPr>
        <p:grpSpPr>
          <a:xfrm>
            <a:off x="360" y="-8640"/>
            <a:ext cx="9143280" cy="6866640"/>
            <a:chOff x="360" y="-8640"/>
            <a:chExt cx="9143280" cy="6866640"/>
          </a:xfrm>
        </p:grpSpPr>
        <p:sp>
          <p:nvSpPr>
            <p:cNvPr id="432" name="Line 13"/>
            <p:cNvSpPr/>
            <p:nvPr/>
          </p:nvSpPr>
          <p:spPr>
            <a:xfrm>
              <a:off x="7027920" y="0"/>
              <a:ext cx="914400" cy="6857640"/>
            </a:xfrm>
            <a:prstGeom prst="line">
              <a:avLst/>
            </a:prstGeom>
            <a:ln cap="rnd" w="9360">
              <a:solidFill>
                <a:schemeClr val="bg1">
                  <a:lumMod val="75000"/>
                </a:schemeClr>
              </a:solidFill>
              <a:round/>
            </a:ln>
          </p:spPr>
          <p:style>
            <a:lnRef idx="2">
              <a:schemeClr val="accent1"/>
            </a:lnRef>
            <a:fillRef idx="0">
              <a:schemeClr val="accent1"/>
            </a:fillRef>
            <a:effectRef idx="1">
              <a:schemeClr val="accent1"/>
            </a:effectRef>
            <a:fontRef idx="minor"/>
          </p:style>
        </p:sp>
        <p:sp>
          <p:nvSpPr>
            <p:cNvPr id="433" name="Line 14"/>
            <p:cNvSpPr/>
            <p:nvPr/>
          </p:nvSpPr>
          <p:spPr>
            <a:xfrm flipH="1">
              <a:off x="5568840" y="3681360"/>
              <a:ext cx="3572640" cy="3176640"/>
            </a:xfrm>
            <a:prstGeom prst="line">
              <a:avLst/>
            </a:prstGeom>
            <a:ln cap="rnd" w="9360">
              <a:solidFill>
                <a:schemeClr val="bg1">
                  <a:lumMod val="85000"/>
                </a:schemeClr>
              </a:solidFill>
              <a:round/>
            </a:ln>
          </p:spPr>
          <p:style>
            <a:lnRef idx="2">
              <a:schemeClr val="accent1"/>
            </a:lnRef>
            <a:fillRef idx="0">
              <a:schemeClr val="accent1"/>
            </a:fillRef>
            <a:effectRef idx="1">
              <a:schemeClr val="accent1"/>
            </a:effectRef>
            <a:fontRef idx="minor"/>
          </p:style>
        </p:sp>
        <p:sp>
          <p:nvSpPr>
            <p:cNvPr id="434" name="CustomShape 15"/>
            <p:cNvSpPr/>
            <p:nvPr/>
          </p:nvSpPr>
          <p:spPr>
            <a:xfrm>
              <a:off x="6886080" y="-8640"/>
              <a:ext cx="2255040" cy="6866280"/>
            </a:xfrm>
            <a:custGeom>
              <a:avLst/>
              <a:gdLst/>
              <a:ah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35" name="CustomShape 16"/>
            <p:cNvSpPr/>
            <p:nvPr/>
          </p:nvSpPr>
          <p:spPr>
            <a:xfrm>
              <a:off x="7202520" y="-8640"/>
              <a:ext cx="1941120" cy="6866280"/>
            </a:xfrm>
            <a:custGeom>
              <a:avLst/>
              <a:gdLst/>
              <a:ah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36" name="CustomShape 17"/>
            <p:cNvSpPr/>
            <p:nvPr/>
          </p:nvSpPr>
          <p:spPr>
            <a:xfrm>
              <a:off x="6699240" y="3048120"/>
              <a:ext cx="2444400" cy="3809520"/>
            </a:xfrm>
            <a:prstGeom prst="triangle">
              <a:avLst>
                <a:gd name="adj" fmla="val 100000"/>
              </a:avLst>
            </a:prstGeom>
            <a:solidFill>
              <a:schemeClr val="accent2">
                <a:alpha val="72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37" name="CustomShape 18"/>
            <p:cNvSpPr/>
            <p:nvPr/>
          </p:nvSpPr>
          <p:spPr>
            <a:xfrm>
              <a:off x="7000920" y="-8640"/>
              <a:ext cx="2140560" cy="6866280"/>
            </a:xfrm>
            <a:custGeom>
              <a:avLst/>
              <a:gdLst/>
              <a:ah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38" name="CustomShape 19"/>
            <p:cNvSpPr/>
            <p:nvPr/>
          </p:nvSpPr>
          <p:spPr>
            <a:xfrm>
              <a:off x="8174160" y="-8640"/>
              <a:ext cx="967320" cy="6866280"/>
            </a:xfrm>
            <a:custGeom>
              <a:avLst/>
              <a:gdLst/>
              <a:ah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39" name="CustomShape 20"/>
            <p:cNvSpPr/>
            <p:nvPr/>
          </p:nvSpPr>
          <p:spPr>
            <a:xfrm>
              <a:off x="8204400" y="-8640"/>
              <a:ext cx="937080" cy="6866280"/>
            </a:xfrm>
            <a:custGeom>
              <a:avLst/>
              <a:gdLst/>
              <a:ah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0" name="CustomShape 21"/>
            <p:cNvSpPr/>
            <p:nvPr/>
          </p:nvSpPr>
          <p:spPr>
            <a:xfrm>
              <a:off x="7778880" y="3589920"/>
              <a:ext cx="1362600" cy="3267720"/>
            </a:xfrm>
            <a:prstGeom prst="triangle">
              <a:avLst>
                <a:gd name="adj" fmla="val 100000"/>
              </a:avLst>
            </a:prstGeom>
            <a:solidFill>
              <a:schemeClr val="accent1">
                <a:alpha val="8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1" name="CustomShape 22"/>
            <p:cNvSpPr/>
            <p:nvPr/>
          </p:nvSpPr>
          <p:spPr>
            <a:xfrm rot="10800000">
              <a:off x="360" y="360"/>
              <a:ext cx="631440" cy="5665680"/>
            </a:xfrm>
            <a:prstGeom prst="triangle">
              <a:avLst>
                <a:gd name="adj" fmla="val 100000"/>
              </a:avLst>
            </a:prstGeom>
            <a:solidFill>
              <a:schemeClr val="accent1">
                <a:alpha val="8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442" name="PlaceHolder 23"/>
          <p:cNvSpPr>
            <a:spLocks noGrp="1"/>
          </p:cNvSpPr>
          <p:nvPr>
            <p:ph type="title"/>
          </p:nvPr>
        </p:nvSpPr>
        <p:spPr>
          <a:xfrm>
            <a:off x="1130400" y="2404440"/>
            <a:ext cx="5824800" cy="1645920"/>
          </a:xfrm>
          <a:prstGeom prst="rect">
            <a:avLst/>
          </a:prstGeom>
        </p:spPr>
        <p:txBody>
          <a:bodyPr anchor="b">
            <a:noAutofit/>
          </a:bodyPr>
          <a:p>
            <a:pPr algn="r">
              <a:lnSpc>
                <a:spcPct val="100000"/>
              </a:lnSpc>
            </a:pPr>
            <a:r>
              <a:rPr b="0" lang="en-US" sz="4050" spc="-1" strike="noStrike">
                <a:solidFill>
                  <a:srgbClr val="90c226"/>
                </a:solidFill>
                <a:latin typeface="Trebuchet MS"/>
              </a:rPr>
              <a:t>Cli</a:t>
            </a:r>
            <a:r>
              <a:rPr b="0" lang="en-US" sz="4050" spc="-1" strike="noStrike">
                <a:solidFill>
                  <a:srgbClr val="90c226"/>
                </a:solidFill>
                <a:latin typeface="Trebuchet MS"/>
              </a:rPr>
              <a:t>ck </a:t>
            </a:r>
            <a:r>
              <a:rPr b="0" lang="en-US" sz="4050" spc="-1" strike="noStrike">
                <a:solidFill>
                  <a:srgbClr val="90c226"/>
                </a:solidFill>
                <a:latin typeface="Trebuchet MS"/>
              </a:rPr>
              <a:t>to </a:t>
            </a:r>
            <a:r>
              <a:rPr b="0" lang="en-US" sz="4050" spc="-1" strike="noStrike">
                <a:solidFill>
                  <a:srgbClr val="90c226"/>
                </a:solidFill>
                <a:latin typeface="Trebuchet MS"/>
              </a:rPr>
              <a:t>ed</a:t>
            </a:r>
            <a:r>
              <a:rPr b="0" lang="en-US" sz="4050" spc="-1" strike="noStrike">
                <a:solidFill>
                  <a:srgbClr val="90c226"/>
                </a:solidFill>
                <a:latin typeface="Trebuchet MS"/>
              </a:rPr>
              <a:t>it </a:t>
            </a:r>
            <a:r>
              <a:rPr b="0" lang="en-US" sz="4050" spc="-1" strike="noStrike">
                <a:solidFill>
                  <a:srgbClr val="90c226"/>
                </a:solidFill>
                <a:latin typeface="Trebuchet MS"/>
              </a:rPr>
              <a:t>M</a:t>
            </a:r>
            <a:r>
              <a:rPr b="0" lang="en-US" sz="4050" spc="-1" strike="noStrike">
                <a:solidFill>
                  <a:srgbClr val="90c226"/>
                </a:solidFill>
                <a:latin typeface="Trebuchet MS"/>
              </a:rPr>
              <a:t>as</a:t>
            </a:r>
            <a:r>
              <a:rPr b="0" lang="en-US" sz="4050" spc="-1" strike="noStrike">
                <a:solidFill>
                  <a:srgbClr val="90c226"/>
                </a:solidFill>
                <a:latin typeface="Trebuchet MS"/>
              </a:rPr>
              <a:t>te</a:t>
            </a:r>
            <a:r>
              <a:rPr b="0" lang="en-US" sz="4050" spc="-1" strike="noStrike">
                <a:solidFill>
                  <a:srgbClr val="90c226"/>
                </a:solidFill>
                <a:latin typeface="Trebuchet MS"/>
              </a:rPr>
              <a:t>r </a:t>
            </a:r>
            <a:r>
              <a:rPr b="0" lang="en-US" sz="4050" spc="-1" strike="noStrike">
                <a:solidFill>
                  <a:srgbClr val="90c226"/>
                </a:solidFill>
                <a:latin typeface="Trebuchet MS"/>
              </a:rPr>
              <a:t>titl</a:t>
            </a:r>
            <a:r>
              <a:rPr b="0" lang="en-US" sz="4050" spc="-1" strike="noStrike">
                <a:solidFill>
                  <a:srgbClr val="90c226"/>
                </a:solidFill>
                <a:latin typeface="Trebuchet MS"/>
              </a:rPr>
              <a:t>e </a:t>
            </a:r>
            <a:r>
              <a:rPr b="0" lang="en-US" sz="4050" spc="-1" strike="noStrike">
                <a:solidFill>
                  <a:srgbClr val="90c226"/>
                </a:solidFill>
                <a:latin typeface="Trebuchet MS"/>
              </a:rPr>
              <a:t>st</a:t>
            </a:r>
            <a:r>
              <a:rPr b="0" lang="en-US" sz="4050" spc="-1" strike="noStrike">
                <a:solidFill>
                  <a:srgbClr val="90c226"/>
                </a:solidFill>
                <a:latin typeface="Trebuchet MS"/>
              </a:rPr>
              <a:t>yl</a:t>
            </a:r>
            <a:r>
              <a:rPr b="0" lang="en-US" sz="4050" spc="-1" strike="noStrike">
                <a:solidFill>
                  <a:srgbClr val="90c226"/>
                </a:solidFill>
                <a:latin typeface="Trebuchet MS"/>
              </a:rPr>
              <a:t>e</a:t>
            </a:r>
            <a:endParaRPr b="0" lang="en-US" sz="4050" spc="-1" strike="noStrike">
              <a:solidFill>
                <a:srgbClr val="000000"/>
              </a:solidFill>
              <a:latin typeface="Arial"/>
            </a:endParaRPr>
          </a:p>
        </p:txBody>
      </p:sp>
      <p:sp>
        <p:nvSpPr>
          <p:cNvPr id="443" name="PlaceHolder 24"/>
          <p:cNvSpPr>
            <a:spLocks noGrp="1"/>
          </p:cNvSpPr>
          <p:nvPr>
            <p:ph type="dt"/>
          </p:nvPr>
        </p:nvSpPr>
        <p:spPr>
          <a:xfrm>
            <a:off x="5403960" y="6041520"/>
            <a:ext cx="683640" cy="364680"/>
          </a:xfrm>
          <a:prstGeom prst="rect">
            <a:avLst/>
          </a:prstGeom>
        </p:spPr>
        <p:txBody>
          <a:bodyPr anchor="ctr">
            <a:noAutofit/>
          </a:bodyPr>
          <a:p>
            <a:pPr algn="r">
              <a:lnSpc>
                <a:spcPct val="100000"/>
              </a:lnSpc>
            </a:pPr>
            <a:fld id="{550C0F6C-E4C6-4CF7-8E78-214F81ECD468}" type="datetime">
              <a:rPr b="0" lang="en-NL" sz="680" spc="-1" strike="noStrike">
                <a:solidFill>
                  <a:srgbClr val="8b8b8b"/>
                </a:solidFill>
                <a:latin typeface="Arial"/>
              </a:rPr>
              <a:t>11/29/20</a:t>
            </a:fld>
            <a:endParaRPr b="0" lang="nl-NL" sz="680" spc="-1" strike="noStrike">
              <a:latin typeface="Times New Roman"/>
            </a:endParaRPr>
          </a:p>
        </p:txBody>
      </p:sp>
      <p:sp>
        <p:nvSpPr>
          <p:cNvPr id="444" name="PlaceHolder 25"/>
          <p:cNvSpPr>
            <a:spLocks noGrp="1"/>
          </p:cNvSpPr>
          <p:nvPr>
            <p:ph type="ftr"/>
          </p:nvPr>
        </p:nvSpPr>
        <p:spPr>
          <a:xfrm>
            <a:off x="507960" y="6041520"/>
            <a:ext cx="4722840" cy="364680"/>
          </a:xfrm>
          <a:prstGeom prst="rect">
            <a:avLst/>
          </a:prstGeom>
        </p:spPr>
        <p:txBody>
          <a:bodyPr anchor="ctr">
            <a:noAutofit/>
          </a:bodyPr>
          <a:p>
            <a:endParaRPr b="0" lang="nl-NL" sz="2400" spc="-1" strike="noStrike">
              <a:latin typeface="Times New Roman"/>
            </a:endParaRPr>
          </a:p>
        </p:txBody>
      </p:sp>
      <p:sp>
        <p:nvSpPr>
          <p:cNvPr id="445" name="PlaceHolder 26"/>
          <p:cNvSpPr>
            <a:spLocks noGrp="1"/>
          </p:cNvSpPr>
          <p:nvPr>
            <p:ph type="sldNum"/>
          </p:nvPr>
        </p:nvSpPr>
        <p:spPr>
          <a:xfrm>
            <a:off x="6442920" y="6041520"/>
            <a:ext cx="512280" cy="364680"/>
          </a:xfrm>
          <a:prstGeom prst="rect">
            <a:avLst/>
          </a:prstGeom>
        </p:spPr>
        <p:txBody>
          <a:bodyPr anchor="ctr">
            <a:noAutofit/>
          </a:bodyPr>
          <a:p>
            <a:pPr algn="r">
              <a:lnSpc>
                <a:spcPct val="100000"/>
              </a:lnSpc>
            </a:pPr>
            <a:fld id="{0E4B0C54-D47D-4555-AEF6-5C96CE39EE99}" type="slidenum">
              <a:rPr b="0" lang="en-NL" sz="680" spc="-1" strike="noStrike">
                <a:solidFill>
                  <a:srgbClr val="90c226"/>
                </a:solidFill>
                <a:latin typeface="Arial"/>
              </a:rPr>
              <a:t>&lt;number&gt;</a:t>
            </a:fld>
            <a:endParaRPr b="0" lang="nl-NL" sz="680" spc="-1" strike="noStrike">
              <a:latin typeface="Times New Roman"/>
            </a:endParaRPr>
          </a:p>
        </p:txBody>
      </p:sp>
      <p:sp>
        <p:nvSpPr>
          <p:cNvPr id="446" name="PlaceHolder 27"/>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350" spc="-1" strike="noStrike">
                <a:solidFill>
                  <a:srgbClr val="404040"/>
                </a:solidFill>
                <a:latin typeface="Trebuchet MS"/>
              </a:rPr>
              <a:t>Click to edit the outline text </a:t>
            </a:r>
            <a:r>
              <a:rPr b="0" lang="en-US" sz="1350" spc="-1" strike="noStrike">
                <a:solidFill>
                  <a:srgbClr val="404040"/>
                </a:solidFill>
                <a:latin typeface="Trebuchet MS"/>
              </a:rPr>
              <a:t>format</a:t>
            </a:r>
            <a:endParaRPr b="0" lang="en-US" sz="1350" spc="-1" strike="noStrike">
              <a:solidFill>
                <a:srgbClr val="404040"/>
              </a:solidFill>
              <a:latin typeface="Trebuchet MS"/>
            </a:endParaRPr>
          </a:p>
          <a:p>
            <a:pPr lvl="1" marL="864000" indent="-324000">
              <a:spcBef>
                <a:spcPts val="1134"/>
              </a:spcBef>
              <a:buClr>
                <a:srgbClr val="000000"/>
              </a:buClr>
              <a:buSzPct val="75000"/>
              <a:buFont typeface="Symbol" charset="2"/>
              <a:buChar char=""/>
            </a:pPr>
            <a:r>
              <a:rPr b="0" lang="en-US" sz="1050" spc="-1" strike="noStrike">
                <a:solidFill>
                  <a:srgbClr val="404040"/>
                </a:solidFill>
                <a:latin typeface="Trebuchet MS"/>
              </a:rPr>
              <a:t>Second Outline Level</a:t>
            </a:r>
            <a:endParaRPr b="0" lang="en-US" sz="1050" spc="-1" strike="noStrike">
              <a:solidFill>
                <a:srgbClr val="404040"/>
              </a:solidFill>
              <a:latin typeface="Trebuchet MS"/>
            </a:endParaRPr>
          </a:p>
          <a:p>
            <a:pPr lvl="2" marL="1296000" indent="-288000">
              <a:spcBef>
                <a:spcPts val="850"/>
              </a:spcBef>
              <a:buClr>
                <a:srgbClr val="000000"/>
              </a:buClr>
              <a:buSzPct val="45000"/>
              <a:buFont typeface="Wingdings" charset="2"/>
              <a:buChar char=""/>
            </a:pPr>
            <a:r>
              <a:rPr b="0" lang="en-US" sz="900" spc="-1" strike="noStrike">
                <a:solidFill>
                  <a:srgbClr val="404040"/>
                </a:solidFill>
                <a:latin typeface="Trebuchet MS"/>
              </a:rPr>
              <a:t>Third Outline Level</a:t>
            </a:r>
            <a:endParaRPr b="0" lang="en-US" sz="900" spc="-1" strike="noStrike">
              <a:solidFill>
                <a:srgbClr val="404040"/>
              </a:solidFill>
              <a:latin typeface="Trebuchet MS"/>
            </a:endParaRPr>
          </a:p>
          <a:p>
            <a:pPr lvl="3" marL="1728000" indent="-216000">
              <a:spcBef>
                <a:spcPts val="567"/>
              </a:spcBef>
              <a:buClr>
                <a:srgbClr val="000000"/>
              </a:buClr>
              <a:buSzPct val="75000"/>
              <a:buFont typeface="Symbol" charset="2"/>
              <a:buChar char=""/>
            </a:pPr>
            <a:r>
              <a:rPr b="0" lang="en-US" sz="900" spc="-1" strike="noStrike">
                <a:solidFill>
                  <a:srgbClr val="404040"/>
                </a:solidFill>
                <a:latin typeface="Trebuchet MS"/>
              </a:rPr>
              <a:t>Fourth Outline Level</a:t>
            </a:r>
            <a:endParaRPr b="0" lang="en-US" sz="900" spc="-1" strike="noStrike">
              <a:solidFill>
                <a:srgbClr val="404040"/>
              </a:solidFill>
              <a:latin typeface="Trebuchet MS"/>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Trebuchet MS"/>
              </a:rPr>
              <a:t>Fifth </a:t>
            </a:r>
            <a:r>
              <a:rPr b="0" lang="en-US" sz="2000" spc="-1" strike="noStrike">
                <a:solidFill>
                  <a:srgbClr val="404040"/>
                </a:solidFill>
                <a:latin typeface="Trebuchet MS"/>
              </a:rPr>
              <a:t>Outline </a:t>
            </a:r>
            <a:r>
              <a:rPr b="0" lang="en-US" sz="2000" spc="-1" strike="noStrike">
                <a:solidFill>
                  <a:srgbClr val="404040"/>
                </a:solidFill>
                <a:latin typeface="Trebuchet MS"/>
              </a:rPr>
              <a:t>Level</a:t>
            </a:r>
            <a:endParaRPr b="0" lang="en-US" sz="2000" spc="-1" strike="noStrike">
              <a:solidFill>
                <a:srgbClr val="404040"/>
              </a:solidFill>
              <a:latin typeface="Trebuchet MS"/>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Trebuchet MS"/>
              </a:rPr>
              <a:t>Sixth </a:t>
            </a:r>
            <a:r>
              <a:rPr b="0" lang="en-US" sz="2000" spc="-1" strike="noStrike">
                <a:solidFill>
                  <a:srgbClr val="404040"/>
                </a:solidFill>
                <a:latin typeface="Trebuchet MS"/>
              </a:rPr>
              <a:t>Outlin</a:t>
            </a:r>
            <a:r>
              <a:rPr b="0" lang="en-US" sz="2000" spc="-1" strike="noStrike">
                <a:solidFill>
                  <a:srgbClr val="404040"/>
                </a:solidFill>
                <a:latin typeface="Trebuchet MS"/>
              </a:rPr>
              <a:t>e </a:t>
            </a:r>
            <a:r>
              <a:rPr b="0" lang="en-US" sz="2000" spc="-1" strike="noStrike">
                <a:solidFill>
                  <a:srgbClr val="404040"/>
                </a:solidFill>
                <a:latin typeface="Trebuchet MS"/>
              </a:rPr>
              <a:t>Level</a:t>
            </a:r>
            <a:endParaRPr b="0" lang="en-US" sz="2000" spc="-1" strike="noStrike">
              <a:solidFill>
                <a:srgbClr val="404040"/>
              </a:solidFill>
              <a:latin typeface="Trebuchet MS"/>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Trebuchet MS"/>
              </a:rPr>
              <a:t>Se</a:t>
            </a:r>
            <a:r>
              <a:rPr b="0" lang="en-US" sz="2000" spc="-1" strike="noStrike">
                <a:solidFill>
                  <a:srgbClr val="404040"/>
                </a:solidFill>
                <a:latin typeface="Trebuchet MS"/>
              </a:rPr>
              <a:t>ve</a:t>
            </a:r>
            <a:r>
              <a:rPr b="0" lang="en-US" sz="2000" spc="-1" strike="noStrike">
                <a:solidFill>
                  <a:srgbClr val="404040"/>
                </a:solidFill>
                <a:latin typeface="Trebuchet MS"/>
              </a:rPr>
              <a:t>nt</a:t>
            </a:r>
            <a:r>
              <a:rPr b="0" lang="en-US" sz="2000" spc="-1" strike="noStrike">
                <a:solidFill>
                  <a:srgbClr val="404040"/>
                </a:solidFill>
                <a:latin typeface="Trebuchet MS"/>
              </a:rPr>
              <a:t>h </a:t>
            </a:r>
            <a:r>
              <a:rPr b="0" lang="en-US" sz="2000" spc="-1" strike="noStrike">
                <a:solidFill>
                  <a:srgbClr val="404040"/>
                </a:solidFill>
                <a:latin typeface="Trebuchet MS"/>
              </a:rPr>
              <a:t>Ou</a:t>
            </a:r>
            <a:r>
              <a:rPr b="0" lang="en-US" sz="2000" spc="-1" strike="noStrike">
                <a:solidFill>
                  <a:srgbClr val="404040"/>
                </a:solidFill>
                <a:latin typeface="Trebuchet MS"/>
              </a:rPr>
              <a:t>tli</a:t>
            </a:r>
            <a:r>
              <a:rPr b="0" lang="en-US" sz="2000" spc="-1" strike="noStrike">
                <a:solidFill>
                  <a:srgbClr val="404040"/>
                </a:solidFill>
                <a:latin typeface="Trebuchet MS"/>
              </a:rPr>
              <a:t>ne </a:t>
            </a:r>
            <a:r>
              <a:rPr b="0" lang="en-US" sz="2000" spc="-1" strike="noStrike">
                <a:solidFill>
                  <a:srgbClr val="404040"/>
                </a:solidFill>
                <a:latin typeface="Trebuchet MS"/>
              </a:rPr>
              <a:t>Le</a:t>
            </a:r>
            <a:r>
              <a:rPr b="0" lang="en-US" sz="2000" spc="-1" strike="noStrike">
                <a:solidFill>
                  <a:srgbClr val="404040"/>
                </a:solidFill>
                <a:latin typeface="Trebuchet MS"/>
              </a:rPr>
              <a:t>vel</a:t>
            </a:r>
            <a:endParaRPr b="0" lang="en-US" sz="2000" spc="-1" strike="noStrike">
              <a:solidFill>
                <a:srgbClr val="404040"/>
              </a:solidFill>
              <a:latin typeface="Trebuchet MS"/>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83" name="Group 1"/>
          <p:cNvGrpSpPr/>
          <p:nvPr/>
        </p:nvGrpSpPr>
        <p:grpSpPr>
          <a:xfrm>
            <a:off x="0" y="-8640"/>
            <a:ext cx="9143640" cy="6866640"/>
            <a:chOff x="0" y="-8640"/>
            <a:chExt cx="9143640" cy="6866640"/>
          </a:xfrm>
        </p:grpSpPr>
        <p:sp>
          <p:nvSpPr>
            <p:cNvPr id="484" name="Line 2"/>
            <p:cNvSpPr/>
            <p:nvPr/>
          </p:nvSpPr>
          <p:spPr>
            <a:xfrm>
              <a:off x="7027920" y="0"/>
              <a:ext cx="914400" cy="6857640"/>
            </a:xfrm>
            <a:prstGeom prst="line">
              <a:avLst/>
            </a:prstGeom>
            <a:ln cap="rnd" w="9360">
              <a:solidFill>
                <a:schemeClr val="bg1">
                  <a:lumMod val="75000"/>
                </a:schemeClr>
              </a:solidFill>
              <a:round/>
            </a:ln>
          </p:spPr>
          <p:style>
            <a:lnRef idx="2">
              <a:schemeClr val="accent1"/>
            </a:lnRef>
            <a:fillRef idx="0">
              <a:schemeClr val="accent1"/>
            </a:fillRef>
            <a:effectRef idx="1">
              <a:schemeClr val="accent1"/>
            </a:effectRef>
            <a:fontRef idx="minor"/>
          </p:style>
        </p:sp>
        <p:sp>
          <p:nvSpPr>
            <p:cNvPr id="485" name="Line 3"/>
            <p:cNvSpPr/>
            <p:nvPr/>
          </p:nvSpPr>
          <p:spPr>
            <a:xfrm flipH="1">
              <a:off x="5568840" y="3681360"/>
              <a:ext cx="3572640" cy="3176640"/>
            </a:xfrm>
            <a:prstGeom prst="line">
              <a:avLst/>
            </a:prstGeom>
            <a:ln cap="rnd" w="9360">
              <a:solidFill>
                <a:schemeClr val="bg1">
                  <a:lumMod val="85000"/>
                </a:schemeClr>
              </a:solidFill>
              <a:round/>
            </a:ln>
          </p:spPr>
          <p:style>
            <a:lnRef idx="2">
              <a:schemeClr val="accent1"/>
            </a:lnRef>
            <a:fillRef idx="0">
              <a:schemeClr val="accent1"/>
            </a:fillRef>
            <a:effectRef idx="1">
              <a:schemeClr val="accent1"/>
            </a:effectRef>
            <a:fontRef idx="minor"/>
          </p:style>
        </p:sp>
        <p:sp>
          <p:nvSpPr>
            <p:cNvPr id="486" name="CustomShape 4"/>
            <p:cNvSpPr/>
            <p:nvPr/>
          </p:nvSpPr>
          <p:spPr>
            <a:xfrm>
              <a:off x="6886080" y="-8640"/>
              <a:ext cx="2255040" cy="6866280"/>
            </a:xfrm>
            <a:custGeom>
              <a:avLst/>
              <a:gdLst/>
              <a:ah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87" name="CustomShape 5"/>
            <p:cNvSpPr/>
            <p:nvPr/>
          </p:nvSpPr>
          <p:spPr>
            <a:xfrm>
              <a:off x="7202520" y="-8640"/>
              <a:ext cx="1941120" cy="6866280"/>
            </a:xfrm>
            <a:custGeom>
              <a:avLst/>
              <a:gdLst/>
              <a:ah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88" name="CustomShape 6"/>
            <p:cNvSpPr/>
            <p:nvPr/>
          </p:nvSpPr>
          <p:spPr>
            <a:xfrm>
              <a:off x="6699240" y="3048120"/>
              <a:ext cx="2444400" cy="3809520"/>
            </a:xfrm>
            <a:prstGeom prst="triangle">
              <a:avLst>
                <a:gd name="adj" fmla="val 100000"/>
              </a:avLst>
            </a:prstGeom>
            <a:solidFill>
              <a:schemeClr val="accent2">
                <a:alpha val="72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89" name="CustomShape 7"/>
            <p:cNvSpPr/>
            <p:nvPr/>
          </p:nvSpPr>
          <p:spPr>
            <a:xfrm>
              <a:off x="7000920" y="-8640"/>
              <a:ext cx="2140560" cy="6866280"/>
            </a:xfrm>
            <a:custGeom>
              <a:avLst/>
              <a:gdLst/>
              <a:ah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90" name="CustomShape 8"/>
            <p:cNvSpPr/>
            <p:nvPr/>
          </p:nvSpPr>
          <p:spPr>
            <a:xfrm>
              <a:off x="8174160" y="-8640"/>
              <a:ext cx="967320" cy="6866280"/>
            </a:xfrm>
            <a:custGeom>
              <a:avLst/>
              <a:gdLst/>
              <a:ah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91" name="CustomShape 9"/>
            <p:cNvSpPr/>
            <p:nvPr/>
          </p:nvSpPr>
          <p:spPr>
            <a:xfrm>
              <a:off x="8204400" y="-8640"/>
              <a:ext cx="937080" cy="6866280"/>
            </a:xfrm>
            <a:custGeom>
              <a:avLst/>
              <a:gdLst/>
              <a:ah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92" name="CustomShape 10"/>
            <p:cNvSpPr/>
            <p:nvPr/>
          </p:nvSpPr>
          <p:spPr>
            <a:xfrm>
              <a:off x="7778880" y="3589920"/>
              <a:ext cx="1362600" cy="3267720"/>
            </a:xfrm>
            <a:prstGeom prst="triangle">
              <a:avLst>
                <a:gd name="adj" fmla="val 100000"/>
              </a:avLst>
            </a:prstGeom>
            <a:solidFill>
              <a:schemeClr val="accent1">
                <a:alpha val="8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93" name="CustomShape 11"/>
            <p:cNvSpPr/>
            <p:nvPr/>
          </p:nvSpPr>
          <p:spPr>
            <a:xfrm>
              <a:off x="0" y="4013280"/>
              <a:ext cx="336240" cy="2844360"/>
            </a:xfrm>
            <a:prstGeom prst="triangle">
              <a:avLst>
                <a:gd name="adj" fmla="val 0"/>
              </a:avLst>
            </a:prstGeom>
            <a:solidFill>
              <a:schemeClr val="accent1">
                <a:alpha val="85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494" name="PlaceHolder 12"/>
          <p:cNvSpPr>
            <a:spLocks noGrp="1"/>
          </p:cNvSpPr>
          <p:nvPr>
            <p:ph type="title"/>
          </p:nvPr>
        </p:nvSpPr>
        <p:spPr>
          <a:xfrm>
            <a:off x="507960" y="609480"/>
            <a:ext cx="6447240" cy="1320480"/>
          </a:xfrm>
          <a:prstGeom prst="rect">
            <a:avLst/>
          </a:prstGeom>
        </p:spPr>
        <p:txBody>
          <a:bodyPr>
            <a:normAutofit/>
          </a:bodyPr>
          <a:p>
            <a:pPr>
              <a:lnSpc>
                <a:spcPct val="100000"/>
              </a:lnSpc>
            </a:pPr>
            <a:r>
              <a:rPr b="0" lang="en-US" sz="2700" spc="-1" strike="noStrike">
                <a:solidFill>
                  <a:srgbClr val="90c226"/>
                </a:solidFill>
                <a:latin typeface="Trebuchet MS"/>
              </a:rPr>
              <a:t>Click to </a:t>
            </a:r>
            <a:r>
              <a:rPr b="0" lang="en-US" sz="2700" spc="-1" strike="noStrike">
                <a:solidFill>
                  <a:srgbClr val="90c226"/>
                </a:solidFill>
                <a:latin typeface="Trebuchet MS"/>
              </a:rPr>
              <a:t>edit </a:t>
            </a:r>
            <a:r>
              <a:rPr b="0" lang="en-US" sz="2700" spc="-1" strike="noStrike">
                <a:solidFill>
                  <a:srgbClr val="90c226"/>
                </a:solidFill>
                <a:latin typeface="Trebuchet MS"/>
              </a:rPr>
              <a:t>Master </a:t>
            </a:r>
            <a:r>
              <a:rPr b="0" lang="en-US" sz="2700" spc="-1" strike="noStrike">
                <a:solidFill>
                  <a:srgbClr val="90c226"/>
                </a:solidFill>
                <a:latin typeface="Trebuchet MS"/>
              </a:rPr>
              <a:t>title </a:t>
            </a:r>
            <a:r>
              <a:rPr b="0" lang="en-US" sz="2700" spc="-1" strike="noStrike">
                <a:solidFill>
                  <a:srgbClr val="90c226"/>
                </a:solidFill>
                <a:latin typeface="Trebuchet MS"/>
              </a:rPr>
              <a:t>style</a:t>
            </a:r>
            <a:endParaRPr b="0" lang="en-US" sz="2700" spc="-1" strike="noStrike">
              <a:solidFill>
                <a:srgbClr val="000000"/>
              </a:solidFill>
              <a:latin typeface="Arial"/>
            </a:endParaRPr>
          </a:p>
        </p:txBody>
      </p:sp>
      <p:sp>
        <p:nvSpPr>
          <p:cNvPr id="495" name="PlaceHolder 13"/>
          <p:cNvSpPr>
            <a:spLocks noGrp="1"/>
          </p:cNvSpPr>
          <p:nvPr>
            <p:ph type="body"/>
          </p:nvPr>
        </p:nvSpPr>
        <p:spPr>
          <a:xfrm>
            <a:off x="507960" y="2160720"/>
            <a:ext cx="6447240" cy="3880440"/>
          </a:xfrm>
          <a:prstGeom prst="rect">
            <a:avLst/>
          </a:prstGeom>
        </p:spPr>
        <p:txBody>
          <a:bodyPr>
            <a:noAutofit/>
          </a:bodyPr>
          <a:p>
            <a:pPr marL="257040" indent="-256680">
              <a:lnSpc>
                <a:spcPct val="100000"/>
              </a:lnSpc>
              <a:spcBef>
                <a:spcPts val="751"/>
              </a:spcBef>
              <a:buClr>
                <a:srgbClr val="90c226"/>
              </a:buClr>
              <a:buSzPct val="80000"/>
              <a:buFont typeface="Wingdings 3" charset="2"/>
              <a:buChar char=""/>
            </a:pPr>
            <a:r>
              <a:rPr b="0" lang="en-US" sz="1350" spc="-1" strike="noStrike">
                <a:solidFill>
                  <a:srgbClr val="404040"/>
                </a:solidFill>
                <a:latin typeface="Trebuchet MS"/>
              </a:rPr>
              <a:t>Click to edit Master text styles</a:t>
            </a:r>
            <a:endParaRPr b="0" lang="en-US" sz="1350" spc="-1" strike="noStrike">
              <a:solidFill>
                <a:srgbClr val="404040"/>
              </a:solidFill>
              <a:latin typeface="Trebuchet MS"/>
            </a:endParaRPr>
          </a:p>
          <a:p>
            <a:pPr lvl="1" marL="557280" indent="-213840">
              <a:lnSpc>
                <a:spcPct val="100000"/>
              </a:lnSpc>
              <a:spcBef>
                <a:spcPts val="751"/>
              </a:spcBef>
              <a:buClr>
                <a:srgbClr val="90c226"/>
              </a:buClr>
              <a:buSzPct val="80000"/>
              <a:buFont typeface="Wingdings 3" charset="2"/>
              <a:buChar char=""/>
            </a:pPr>
            <a:r>
              <a:rPr b="0" lang="en-US" sz="1200" spc="-1" strike="noStrike">
                <a:solidFill>
                  <a:srgbClr val="404040"/>
                </a:solidFill>
                <a:latin typeface="Trebuchet MS"/>
              </a:rPr>
              <a:t>Second level</a:t>
            </a:r>
            <a:endParaRPr b="0" lang="en-US" sz="1200" spc="-1" strike="noStrike">
              <a:solidFill>
                <a:srgbClr val="404040"/>
              </a:solidFill>
              <a:latin typeface="Trebuchet MS"/>
            </a:endParaRPr>
          </a:p>
          <a:p>
            <a:pPr lvl="2" marL="857160" indent="-171000">
              <a:lnSpc>
                <a:spcPct val="100000"/>
              </a:lnSpc>
              <a:spcBef>
                <a:spcPts val="751"/>
              </a:spcBef>
              <a:buClr>
                <a:srgbClr val="90c226"/>
              </a:buClr>
              <a:buSzPct val="80000"/>
              <a:buFont typeface="Wingdings 3" charset="2"/>
              <a:buChar char=""/>
            </a:pPr>
            <a:r>
              <a:rPr b="0" lang="en-US" sz="1050" spc="-1" strike="noStrike">
                <a:solidFill>
                  <a:srgbClr val="404040"/>
                </a:solidFill>
                <a:latin typeface="Trebuchet MS"/>
              </a:rPr>
              <a:t>Third level</a:t>
            </a:r>
            <a:endParaRPr b="0" lang="en-US" sz="1050" spc="-1" strike="noStrike">
              <a:solidFill>
                <a:srgbClr val="404040"/>
              </a:solidFill>
              <a:latin typeface="Trebuchet MS"/>
            </a:endParaRPr>
          </a:p>
          <a:p>
            <a:pPr lvl="3" marL="1200240" indent="-171000">
              <a:lnSpc>
                <a:spcPct val="100000"/>
              </a:lnSpc>
              <a:spcBef>
                <a:spcPts val="751"/>
              </a:spcBef>
              <a:buClr>
                <a:srgbClr val="90c226"/>
              </a:buClr>
              <a:buSzPct val="80000"/>
              <a:buFont typeface="Wingdings 3" charset="2"/>
              <a:buChar char=""/>
            </a:pPr>
            <a:r>
              <a:rPr b="0" lang="en-US" sz="900" spc="-1" strike="noStrike">
                <a:solidFill>
                  <a:srgbClr val="404040"/>
                </a:solidFill>
                <a:latin typeface="Trebuchet MS"/>
              </a:rPr>
              <a:t>Fourth level</a:t>
            </a:r>
            <a:endParaRPr b="0" lang="en-US" sz="900" spc="-1" strike="noStrike">
              <a:solidFill>
                <a:srgbClr val="404040"/>
              </a:solidFill>
              <a:latin typeface="Trebuchet MS"/>
            </a:endParaRPr>
          </a:p>
          <a:p>
            <a:pPr lvl="4" marL="1542960" indent="-171000">
              <a:lnSpc>
                <a:spcPct val="100000"/>
              </a:lnSpc>
              <a:spcBef>
                <a:spcPts val="751"/>
              </a:spcBef>
              <a:buClr>
                <a:srgbClr val="90c226"/>
              </a:buClr>
              <a:buSzPct val="80000"/>
              <a:buFont typeface="Wingdings 3" charset="2"/>
              <a:buChar char=""/>
            </a:pPr>
            <a:r>
              <a:rPr b="0" lang="en-US" sz="900" spc="-1" strike="noStrike">
                <a:solidFill>
                  <a:srgbClr val="404040"/>
                </a:solidFill>
                <a:latin typeface="Trebuchet MS"/>
              </a:rPr>
              <a:t>Fifth level</a:t>
            </a:r>
            <a:endParaRPr b="0" lang="en-US" sz="900" spc="-1" strike="noStrike">
              <a:solidFill>
                <a:srgbClr val="404040"/>
              </a:solidFill>
              <a:latin typeface="Trebuchet MS"/>
            </a:endParaRPr>
          </a:p>
        </p:txBody>
      </p:sp>
      <p:sp>
        <p:nvSpPr>
          <p:cNvPr id="496" name="PlaceHolder 14"/>
          <p:cNvSpPr>
            <a:spLocks noGrp="1"/>
          </p:cNvSpPr>
          <p:nvPr>
            <p:ph type="dt"/>
          </p:nvPr>
        </p:nvSpPr>
        <p:spPr>
          <a:xfrm>
            <a:off x="5403960" y="6041520"/>
            <a:ext cx="683640" cy="364680"/>
          </a:xfrm>
          <a:prstGeom prst="rect">
            <a:avLst/>
          </a:prstGeom>
        </p:spPr>
        <p:txBody>
          <a:bodyPr anchor="ctr">
            <a:noAutofit/>
          </a:bodyPr>
          <a:p>
            <a:pPr algn="r">
              <a:lnSpc>
                <a:spcPct val="100000"/>
              </a:lnSpc>
            </a:pPr>
            <a:fld id="{B6425D92-D89B-4435-9BA6-C15035A4EBC5}" type="datetime">
              <a:rPr b="0" lang="en-NL" sz="680" spc="-1" strike="noStrike">
                <a:solidFill>
                  <a:srgbClr val="8b8b8b"/>
                </a:solidFill>
                <a:latin typeface="Arial"/>
              </a:rPr>
              <a:t>11/29/20</a:t>
            </a:fld>
            <a:endParaRPr b="0" lang="nl-NL" sz="680" spc="-1" strike="noStrike">
              <a:latin typeface="Times New Roman"/>
            </a:endParaRPr>
          </a:p>
        </p:txBody>
      </p:sp>
      <p:sp>
        <p:nvSpPr>
          <p:cNvPr id="497" name="PlaceHolder 15"/>
          <p:cNvSpPr>
            <a:spLocks noGrp="1"/>
          </p:cNvSpPr>
          <p:nvPr>
            <p:ph type="ftr"/>
          </p:nvPr>
        </p:nvSpPr>
        <p:spPr>
          <a:xfrm>
            <a:off x="507960" y="6041520"/>
            <a:ext cx="4722840" cy="364680"/>
          </a:xfrm>
          <a:prstGeom prst="rect">
            <a:avLst/>
          </a:prstGeom>
        </p:spPr>
        <p:txBody>
          <a:bodyPr anchor="ctr">
            <a:noAutofit/>
          </a:bodyPr>
          <a:p>
            <a:endParaRPr b="0" lang="nl-NL" sz="2400" spc="-1" strike="noStrike">
              <a:latin typeface="Times New Roman"/>
            </a:endParaRPr>
          </a:p>
        </p:txBody>
      </p:sp>
      <p:sp>
        <p:nvSpPr>
          <p:cNvPr id="498" name="PlaceHolder 16"/>
          <p:cNvSpPr>
            <a:spLocks noGrp="1"/>
          </p:cNvSpPr>
          <p:nvPr>
            <p:ph type="sldNum"/>
          </p:nvPr>
        </p:nvSpPr>
        <p:spPr>
          <a:xfrm>
            <a:off x="6442920" y="6041520"/>
            <a:ext cx="512280" cy="364680"/>
          </a:xfrm>
          <a:prstGeom prst="rect">
            <a:avLst/>
          </a:prstGeom>
        </p:spPr>
        <p:txBody>
          <a:bodyPr anchor="ctr">
            <a:noAutofit/>
          </a:bodyPr>
          <a:p>
            <a:pPr algn="r">
              <a:lnSpc>
                <a:spcPct val="100000"/>
              </a:lnSpc>
            </a:pPr>
            <a:fld id="{B5D9C0B6-8A75-4C62-AB0F-F45C2947A4E1}" type="slidenum">
              <a:rPr b="0" lang="en-NL" sz="680" spc="-1" strike="noStrike">
                <a:solidFill>
                  <a:srgbClr val="90c226"/>
                </a:solidFill>
                <a:latin typeface="Arial"/>
              </a:rPr>
              <a:t>&lt;number&gt;</a:t>
            </a:fld>
            <a:endParaRPr b="0" lang="nl-NL" sz="68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535" name="Group 1"/>
          <p:cNvGrpSpPr/>
          <p:nvPr/>
        </p:nvGrpSpPr>
        <p:grpSpPr>
          <a:xfrm>
            <a:off x="113040" y="0"/>
            <a:ext cx="1827360" cy="6857640"/>
            <a:chOff x="113040" y="0"/>
            <a:chExt cx="1827360" cy="6857640"/>
          </a:xfrm>
        </p:grpSpPr>
        <p:sp>
          <p:nvSpPr>
            <p:cNvPr id="536" name="CustomShape 2"/>
            <p:cNvSpPr/>
            <p:nvPr/>
          </p:nvSpPr>
          <p:spPr>
            <a:xfrm>
              <a:off x="343080" y="0"/>
              <a:ext cx="841320" cy="5328720"/>
            </a:xfrm>
            <a:custGeom>
              <a:avLst/>
              <a:gdLst/>
              <a:ahLst/>
              <a:rect l="l" t="t" r="r" b="b"/>
              <a:pathLst>
                <a:path w="707" h="3357">
                  <a:moveTo>
                    <a:pt x="0" y="3330"/>
                  </a:moveTo>
                  <a:lnTo>
                    <a:pt x="156" y="3357"/>
                  </a:lnTo>
                  <a:lnTo>
                    <a:pt x="707" y="0"/>
                  </a:lnTo>
                  <a:lnTo>
                    <a:pt x="547" y="0"/>
                  </a:lnTo>
                  <a:lnTo>
                    <a:pt x="0" y="3330"/>
                  </a:lnTo>
                  <a:close/>
                </a:path>
              </a:pathLst>
            </a:custGeom>
            <a:solidFill>
              <a:schemeClr val="accent1"/>
            </a:solidFill>
            <a:ln>
              <a:noFill/>
            </a:ln>
          </p:spPr>
          <p:style>
            <a:lnRef idx="0"/>
            <a:fillRef idx="0"/>
            <a:effectRef idx="0"/>
            <a:fontRef idx="minor"/>
          </p:style>
        </p:sp>
        <p:sp>
          <p:nvSpPr>
            <p:cNvPr id="537" name="CustomShape 3"/>
            <p:cNvSpPr/>
            <p:nvPr/>
          </p:nvSpPr>
          <p:spPr>
            <a:xfrm>
              <a:off x="113040" y="0"/>
              <a:ext cx="837720" cy="5276520"/>
            </a:xfrm>
            <a:custGeom>
              <a:avLst/>
              <a:gdLst/>
              <a:ahLst/>
              <a:rect l="l" t="t"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tyle>
            <a:lnRef idx="0"/>
            <a:fillRef idx="0"/>
            <a:effectRef idx="0"/>
            <a:fontRef idx="minor"/>
          </p:style>
        </p:sp>
        <p:sp>
          <p:nvSpPr>
            <p:cNvPr id="538" name="CustomShape 4"/>
            <p:cNvSpPr/>
            <p:nvPr/>
          </p:nvSpPr>
          <p:spPr>
            <a:xfrm>
              <a:off x="113040" y="5238720"/>
              <a:ext cx="921240" cy="1618920"/>
            </a:xfrm>
            <a:custGeom>
              <a:avLst/>
              <a:gdLst/>
              <a:ahLst/>
              <a:rect l="l" t="t" r="r" b="b"/>
              <a:pathLst>
                <a:path w="774" h="1020">
                  <a:moveTo>
                    <a:pt x="0" y="0"/>
                  </a:moveTo>
                  <a:lnTo>
                    <a:pt x="740" y="1020"/>
                  </a:lnTo>
                  <a:lnTo>
                    <a:pt x="774" y="1020"/>
                  </a:lnTo>
                  <a:lnTo>
                    <a:pt x="0" y="0"/>
                  </a:lnTo>
                  <a:close/>
                </a:path>
              </a:pathLst>
            </a:custGeom>
            <a:solidFill>
              <a:schemeClr val="tx1">
                <a:lumMod val="85000"/>
                <a:lumOff val="15000"/>
              </a:schemeClr>
            </a:solidFill>
            <a:ln>
              <a:noFill/>
            </a:ln>
          </p:spPr>
          <p:style>
            <a:lnRef idx="0"/>
            <a:fillRef idx="0"/>
            <a:effectRef idx="0"/>
            <a:fontRef idx="minor"/>
          </p:style>
        </p:sp>
        <p:sp>
          <p:nvSpPr>
            <p:cNvPr id="539" name="CustomShape 5"/>
            <p:cNvSpPr/>
            <p:nvPr/>
          </p:nvSpPr>
          <p:spPr>
            <a:xfrm>
              <a:off x="343080" y="5291280"/>
              <a:ext cx="1121040" cy="1566360"/>
            </a:xfrm>
            <a:custGeom>
              <a:avLst/>
              <a:gdLst/>
              <a:ahLst/>
              <a:rect l="l" t="t" r="r" b="b"/>
              <a:pathLst>
                <a:path w="942" h="987">
                  <a:moveTo>
                    <a:pt x="0" y="0"/>
                  </a:moveTo>
                  <a:lnTo>
                    <a:pt x="909" y="987"/>
                  </a:lnTo>
                  <a:lnTo>
                    <a:pt x="942" y="987"/>
                  </a:lnTo>
                  <a:lnTo>
                    <a:pt x="0" y="0"/>
                  </a:lnTo>
                  <a:close/>
                </a:path>
              </a:pathLst>
            </a:custGeom>
            <a:solidFill>
              <a:schemeClr val="accent1">
                <a:lumMod val="50000"/>
              </a:schemeClr>
            </a:solidFill>
            <a:ln>
              <a:noFill/>
            </a:ln>
          </p:spPr>
          <p:style>
            <a:lnRef idx="0"/>
            <a:fillRef idx="0"/>
            <a:effectRef idx="0"/>
            <a:fontRef idx="minor"/>
          </p:style>
        </p:sp>
        <p:sp>
          <p:nvSpPr>
            <p:cNvPr id="540" name="CustomShape 6"/>
            <p:cNvSpPr/>
            <p:nvPr/>
          </p:nvSpPr>
          <p:spPr>
            <a:xfrm>
              <a:off x="343080" y="5286240"/>
              <a:ext cx="1597320" cy="1571400"/>
            </a:xfrm>
            <a:custGeom>
              <a:avLst/>
              <a:gdLst/>
              <a:ahLst/>
              <a:rect l="l" t="t"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tyle>
            <a:lnRef idx="0"/>
            <a:fillRef idx="0"/>
            <a:effectRef idx="0"/>
            <a:fontRef idx="minor"/>
          </p:style>
        </p:sp>
        <p:sp>
          <p:nvSpPr>
            <p:cNvPr id="541" name="CustomShape 7"/>
            <p:cNvSpPr/>
            <p:nvPr/>
          </p:nvSpPr>
          <p:spPr>
            <a:xfrm>
              <a:off x="113040" y="5238720"/>
              <a:ext cx="1271160" cy="1618920"/>
            </a:xfrm>
            <a:custGeom>
              <a:avLst/>
              <a:gdLst/>
              <a:ahLst/>
              <a:rect l="l" t="t"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tyle>
            <a:lnRef idx="0"/>
            <a:fillRef idx="0"/>
            <a:effectRef idx="0"/>
            <a:fontRef idx="minor"/>
          </p:style>
        </p:sp>
      </p:grpSp>
      <p:grpSp>
        <p:nvGrpSpPr>
          <p:cNvPr id="542" name="Group 8"/>
          <p:cNvGrpSpPr/>
          <p:nvPr/>
        </p:nvGrpSpPr>
        <p:grpSpPr>
          <a:xfrm>
            <a:off x="409680" y="-4680"/>
            <a:ext cx="3760920" cy="6862320"/>
            <a:chOff x="409680" y="-4680"/>
            <a:chExt cx="3760920" cy="6862320"/>
          </a:xfrm>
        </p:grpSpPr>
        <p:sp>
          <p:nvSpPr>
            <p:cNvPr id="543" name="CustomShape 9"/>
            <p:cNvSpPr/>
            <p:nvPr/>
          </p:nvSpPr>
          <p:spPr>
            <a:xfrm>
              <a:off x="738360" y="-4680"/>
              <a:ext cx="797400" cy="2782440"/>
            </a:xfrm>
            <a:custGeom>
              <a:avLst/>
              <a:gdLst/>
              <a:ahLst/>
              <a:rect l="l" t="t" r="r" b="b"/>
              <a:pathLst>
                <a:path w="670" h="1753">
                  <a:moveTo>
                    <a:pt x="0" y="1696"/>
                  </a:moveTo>
                  <a:lnTo>
                    <a:pt x="225" y="1753"/>
                  </a:lnTo>
                  <a:lnTo>
                    <a:pt x="670" y="0"/>
                  </a:lnTo>
                  <a:lnTo>
                    <a:pt x="430" y="0"/>
                  </a:lnTo>
                  <a:lnTo>
                    <a:pt x="0" y="1696"/>
                  </a:lnTo>
                  <a:close/>
                </a:path>
              </a:pathLst>
            </a:custGeom>
            <a:solidFill>
              <a:schemeClr val="accent1"/>
            </a:solidFill>
            <a:ln>
              <a:noFill/>
            </a:ln>
          </p:spPr>
          <p:style>
            <a:lnRef idx="0"/>
            <a:fillRef idx="0"/>
            <a:effectRef idx="0"/>
            <a:fontRef idx="minor"/>
          </p:style>
        </p:sp>
        <p:sp>
          <p:nvSpPr>
            <p:cNvPr id="544" name="CustomShape 10"/>
            <p:cNvSpPr/>
            <p:nvPr/>
          </p:nvSpPr>
          <p:spPr>
            <a:xfrm>
              <a:off x="409680" y="-4680"/>
              <a:ext cx="775800" cy="2673000"/>
            </a:xfrm>
            <a:custGeom>
              <a:avLst/>
              <a:gdLst/>
              <a:ahLst/>
              <a:rect l="l" t="t"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tyle>
            <a:lnRef idx="0"/>
            <a:fillRef idx="0"/>
            <a:effectRef idx="0"/>
            <a:fontRef idx="minor"/>
          </p:style>
        </p:sp>
        <p:sp>
          <p:nvSpPr>
            <p:cNvPr id="545" name="CustomShape 11"/>
            <p:cNvSpPr/>
            <p:nvPr/>
          </p:nvSpPr>
          <p:spPr>
            <a:xfrm>
              <a:off x="409680" y="2583000"/>
              <a:ext cx="2019960" cy="4274640"/>
            </a:xfrm>
            <a:custGeom>
              <a:avLst/>
              <a:gdLst/>
              <a:ahLst/>
              <a:rect l="l" t="t" r="r" b="b"/>
              <a:pathLst>
                <a:path w="1697" h="2693">
                  <a:moveTo>
                    <a:pt x="0" y="0"/>
                  </a:moveTo>
                  <a:lnTo>
                    <a:pt x="1622" y="2693"/>
                  </a:lnTo>
                  <a:lnTo>
                    <a:pt x="1697" y="2693"/>
                  </a:lnTo>
                  <a:lnTo>
                    <a:pt x="0" y="0"/>
                  </a:lnTo>
                  <a:close/>
                </a:path>
              </a:pathLst>
            </a:custGeom>
            <a:solidFill>
              <a:schemeClr val="tx1">
                <a:lumMod val="85000"/>
                <a:lumOff val="15000"/>
              </a:schemeClr>
            </a:solidFill>
            <a:ln>
              <a:noFill/>
            </a:ln>
          </p:spPr>
          <p:style>
            <a:lnRef idx="0"/>
            <a:fillRef idx="0"/>
            <a:effectRef idx="0"/>
            <a:fontRef idx="minor"/>
          </p:style>
        </p:sp>
        <p:sp>
          <p:nvSpPr>
            <p:cNvPr id="546" name="CustomShape 12"/>
            <p:cNvSpPr/>
            <p:nvPr/>
          </p:nvSpPr>
          <p:spPr>
            <a:xfrm>
              <a:off x="741600" y="2692440"/>
              <a:ext cx="2498760" cy="4165200"/>
            </a:xfrm>
            <a:custGeom>
              <a:avLst/>
              <a:gdLst/>
              <a:ahLst/>
              <a:rect l="l" t="t" r="r" b="b"/>
              <a:pathLst>
                <a:path w="2099" h="2624">
                  <a:moveTo>
                    <a:pt x="2099" y="2624"/>
                  </a:moveTo>
                  <a:lnTo>
                    <a:pt x="0" y="0"/>
                  </a:lnTo>
                  <a:lnTo>
                    <a:pt x="2021" y="2624"/>
                  </a:lnTo>
                  <a:lnTo>
                    <a:pt x="2099" y="2624"/>
                  </a:lnTo>
                  <a:close/>
                </a:path>
              </a:pathLst>
            </a:custGeom>
            <a:solidFill>
              <a:schemeClr val="accent1">
                <a:lumMod val="50000"/>
              </a:schemeClr>
            </a:solidFill>
            <a:ln>
              <a:noFill/>
            </a:ln>
          </p:spPr>
          <p:style>
            <a:lnRef idx="0"/>
            <a:fillRef idx="0"/>
            <a:effectRef idx="0"/>
            <a:fontRef idx="minor"/>
          </p:style>
        </p:sp>
        <p:sp>
          <p:nvSpPr>
            <p:cNvPr id="547" name="CustomShape 13"/>
            <p:cNvSpPr/>
            <p:nvPr/>
          </p:nvSpPr>
          <p:spPr>
            <a:xfrm>
              <a:off x="738360" y="2687760"/>
              <a:ext cx="3432240" cy="4169880"/>
            </a:xfrm>
            <a:custGeom>
              <a:avLst/>
              <a:gdLst/>
              <a:ahLst/>
              <a:rect l="l" t="t"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tyle>
            <a:lnRef idx="0"/>
            <a:fillRef idx="0"/>
            <a:effectRef idx="0"/>
            <a:fontRef idx="minor"/>
          </p:style>
        </p:sp>
        <p:sp>
          <p:nvSpPr>
            <p:cNvPr id="548" name="CustomShape 14"/>
            <p:cNvSpPr/>
            <p:nvPr/>
          </p:nvSpPr>
          <p:spPr>
            <a:xfrm>
              <a:off x="409680" y="2577960"/>
              <a:ext cx="2688120" cy="4279680"/>
            </a:xfrm>
            <a:custGeom>
              <a:avLst/>
              <a:gdLst/>
              <a:ahLst/>
              <a:rect l="l" t="t"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tyle>
            <a:lnRef idx="0"/>
            <a:fillRef idx="0"/>
            <a:effectRef idx="0"/>
            <a:fontRef idx="minor"/>
          </p:style>
        </p:sp>
      </p:grpSp>
      <p:sp>
        <p:nvSpPr>
          <p:cNvPr id="549" name="PlaceHolder 15"/>
          <p:cNvSpPr>
            <a:spLocks noGrp="1"/>
          </p:cNvSpPr>
          <p:nvPr>
            <p:ph type="title"/>
          </p:nvPr>
        </p:nvSpPr>
        <p:spPr>
          <a:xfrm>
            <a:off x="2196360" y="1380240"/>
            <a:ext cx="6430680" cy="2615760"/>
          </a:xfrm>
          <a:prstGeom prst="rect">
            <a:avLst/>
          </a:prstGeom>
        </p:spPr>
        <p:txBody>
          <a:bodyPr anchor="b">
            <a:normAutofit/>
          </a:bodyPr>
          <a:p>
            <a:pPr algn="r">
              <a:lnSpc>
                <a:spcPct val="100000"/>
              </a:lnSpc>
            </a:pPr>
            <a:r>
              <a:rPr b="0" lang="en-US" sz="4500" spc="-1" strike="noStrike">
                <a:solidFill>
                  <a:srgbClr val="000000"/>
                </a:solidFill>
                <a:latin typeface="Corbel"/>
              </a:rPr>
              <a:t>Click to edit Master title style</a:t>
            </a:r>
            <a:endParaRPr b="0" lang="en-US" sz="4500" spc="-1" strike="noStrike">
              <a:solidFill>
                <a:srgbClr val="000000"/>
              </a:solidFill>
              <a:latin typeface="Arial"/>
            </a:endParaRPr>
          </a:p>
        </p:txBody>
      </p:sp>
      <p:sp>
        <p:nvSpPr>
          <p:cNvPr id="550" name="PlaceHolder 16"/>
          <p:cNvSpPr>
            <a:spLocks noGrp="1"/>
          </p:cNvSpPr>
          <p:nvPr>
            <p:ph type="dt"/>
          </p:nvPr>
        </p:nvSpPr>
        <p:spPr>
          <a:xfrm>
            <a:off x="7299360" y="5883120"/>
            <a:ext cx="856800" cy="364680"/>
          </a:xfrm>
          <a:prstGeom prst="rect">
            <a:avLst/>
          </a:prstGeom>
        </p:spPr>
        <p:txBody>
          <a:bodyPr anchor="ctr">
            <a:noAutofit/>
          </a:bodyPr>
          <a:p>
            <a:pPr algn="r">
              <a:lnSpc>
                <a:spcPct val="100000"/>
              </a:lnSpc>
            </a:pPr>
            <a:fld id="{E12B6007-8416-4C81-8504-56D9FB267EA4}" type="datetime">
              <a:rPr b="0" lang="en-US" sz="750" spc="-1" strike="noStrike">
                <a:solidFill>
                  <a:srgbClr val="000000"/>
                </a:solidFill>
                <a:latin typeface="Corbel"/>
              </a:rPr>
              <a:t>11/29/20</a:t>
            </a:fld>
            <a:endParaRPr b="0" lang="nl-NL" sz="750" spc="-1" strike="noStrike">
              <a:latin typeface="Times New Roman"/>
            </a:endParaRPr>
          </a:p>
        </p:txBody>
      </p:sp>
      <p:sp>
        <p:nvSpPr>
          <p:cNvPr id="551" name="PlaceHolder 17"/>
          <p:cNvSpPr>
            <a:spLocks noGrp="1"/>
          </p:cNvSpPr>
          <p:nvPr>
            <p:ph type="ftr"/>
          </p:nvPr>
        </p:nvSpPr>
        <p:spPr>
          <a:xfrm>
            <a:off x="3999240" y="5883120"/>
            <a:ext cx="3242520" cy="364680"/>
          </a:xfrm>
          <a:prstGeom prst="rect">
            <a:avLst/>
          </a:prstGeom>
        </p:spPr>
        <p:txBody>
          <a:bodyPr anchor="ctr">
            <a:noAutofit/>
          </a:bodyPr>
          <a:p>
            <a:endParaRPr b="0" lang="nl-NL" sz="2400" spc="-1" strike="noStrike">
              <a:latin typeface="Times New Roman"/>
            </a:endParaRPr>
          </a:p>
        </p:txBody>
      </p:sp>
      <p:sp>
        <p:nvSpPr>
          <p:cNvPr id="552" name="PlaceHolder 18"/>
          <p:cNvSpPr>
            <a:spLocks noGrp="1"/>
          </p:cNvSpPr>
          <p:nvPr>
            <p:ph type="sldNum"/>
          </p:nvPr>
        </p:nvSpPr>
        <p:spPr>
          <a:xfrm>
            <a:off x="8213760" y="5883120"/>
            <a:ext cx="412920" cy="364680"/>
          </a:xfrm>
          <a:prstGeom prst="rect">
            <a:avLst/>
          </a:prstGeom>
        </p:spPr>
        <p:txBody>
          <a:bodyPr anchor="ctr">
            <a:noAutofit/>
          </a:bodyPr>
          <a:p>
            <a:pPr algn="r">
              <a:lnSpc>
                <a:spcPct val="100000"/>
              </a:lnSpc>
            </a:pPr>
            <a:fld id="{2FFFDFCD-A31D-4B9C-AD9E-FC70005FB883}" type="slidenum">
              <a:rPr b="0" lang="en-US" sz="750" spc="-1" strike="noStrike">
                <a:solidFill>
                  <a:srgbClr val="000000"/>
                </a:solidFill>
                <a:latin typeface="Corbel"/>
              </a:rPr>
              <a:t>&lt;number&gt;</a:t>
            </a:fld>
            <a:endParaRPr b="0" lang="nl-NL" sz="750" spc="-1" strike="noStrike">
              <a:latin typeface="Times New Roman"/>
            </a:endParaRPr>
          </a:p>
        </p:txBody>
      </p:sp>
      <p:sp>
        <p:nvSpPr>
          <p:cNvPr id="553" name="PlaceHolder 19"/>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Corbel"/>
              </a:rPr>
              <a:t>Click to edit the outline text format</a:t>
            </a:r>
            <a:endParaRPr b="0" lang="en-US" sz="1800" spc="-1" strike="noStrike">
              <a:solidFill>
                <a:srgbClr val="000000"/>
              </a:solidFill>
              <a:latin typeface="Corbel"/>
            </a:endParaRPr>
          </a:p>
          <a:p>
            <a:pPr lvl="1" marL="864000" indent="-324000">
              <a:spcBef>
                <a:spcPts val="1134"/>
              </a:spcBef>
              <a:buClr>
                <a:srgbClr val="000000"/>
              </a:buClr>
              <a:buSzPct val="75000"/>
              <a:buFont typeface="Symbol" charset="2"/>
              <a:buChar char=""/>
            </a:pPr>
            <a:r>
              <a:rPr b="0" lang="en-US" sz="1350" spc="-1" strike="noStrike">
                <a:solidFill>
                  <a:srgbClr val="000000"/>
                </a:solidFill>
                <a:latin typeface="Corbel"/>
              </a:rPr>
              <a:t>Second Outline Level</a:t>
            </a:r>
            <a:endParaRPr b="0" lang="en-US" sz="1350" spc="-1" strike="noStrike">
              <a:solidFill>
                <a:srgbClr val="000000"/>
              </a:solidFill>
              <a:latin typeface="Corbel"/>
            </a:endParaRPr>
          </a:p>
          <a:p>
            <a:pPr lvl="2" marL="1296000" indent="-288000">
              <a:spcBef>
                <a:spcPts val="850"/>
              </a:spcBef>
              <a:buClr>
                <a:srgbClr val="000000"/>
              </a:buClr>
              <a:buSzPct val="45000"/>
              <a:buFont typeface="Wingdings" charset="2"/>
              <a:buChar char=""/>
            </a:pPr>
            <a:r>
              <a:rPr b="0" lang="en-US" sz="1200" spc="-1" strike="noStrike">
                <a:solidFill>
                  <a:srgbClr val="000000"/>
                </a:solidFill>
                <a:latin typeface="Corbel"/>
              </a:rPr>
              <a:t>Third Outline Level</a:t>
            </a:r>
            <a:endParaRPr b="0" lang="en-US" sz="1200" spc="-1" strike="noStrike">
              <a:solidFill>
                <a:srgbClr val="000000"/>
              </a:solidFill>
              <a:latin typeface="Corbel"/>
            </a:endParaRPr>
          </a:p>
          <a:p>
            <a:pPr lvl="3" marL="1728000" indent="-216000">
              <a:spcBef>
                <a:spcPts val="567"/>
              </a:spcBef>
              <a:buClr>
                <a:srgbClr val="000000"/>
              </a:buClr>
              <a:buSzPct val="75000"/>
              <a:buFont typeface="Symbol" charset="2"/>
              <a:buChar char=""/>
            </a:pPr>
            <a:r>
              <a:rPr b="0" lang="en-US" sz="1050" spc="-1" strike="noStrike">
                <a:solidFill>
                  <a:srgbClr val="000000"/>
                </a:solidFill>
                <a:latin typeface="Corbel"/>
              </a:rPr>
              <a:t>Fourth Outline Level</a:t>
            </a:r>
            <a:endParaRPr b="0" lang="en-US" sz="1050" spc="-1" strike="noStrike">
              <a:solidFill>
                <a:srgbClr val="000000"/>
              </a:solidFill>
              <a:latin typeface="Corbe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orbel"/>
              </a:rPr>
              <a:t>Fifth Outline Level</a:t>
            </a:r>
            <a:endParaRPr b="0" lang="en-US" sz="2000" spc="-1" strike="noStrike">
              <a:solidFill>
                <a:srgbClr val="000000"/>
              </a:solidFill>
              <a:latin typeface="Corbe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orbel"/>
              </a:rPr>
              <a:t>Sixth Outline Level</a:t>
            </a:r>
            <a:endParaRPr b="0" lang="en-US" sz="2000" spc="-1" strike="noStrike">
              <a:solidFill>
                <a:srgbClr val="000000"/>
              </a:solidFill>
              <a:latin typeface="Corbe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orbel"/>
              </a:rPr>
              <a:t>Seventh Outline Level</a:t>
            </a:r>
            <a:endParaRPr b="0" lang="en-US" sz="2000" spc="-1" strike="noStrike">
              <a:solidFill>
                <a:srgbClr val="000000"/>
              </a:solidFill>
              <a:latin typeface="Corbel"/>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590" name="Group 1"/>
          <p:cNvGrpSpPr/>
          <p:nvPr/>
        </p:nvGrpSpPr>
        <p:grpSpPr>
          <a:xfrm>
            <a:off x="113040" y="0"/>
            <a:ext cx="1827360" cy="6857640"/>
            <a:chOff x="113040" y="0"/>
            <a:chExt cx="1827360" cy="6857640"/>
          </a:xfrm>
        </p:grpSpPr>
        <p:sp>
          <p:nvSpPr>
            <p:cNvPr id="591" name="CustomShape 2"/>
            <p:cNvSpPr/>
            <p:nvPr/>
          </p:nvSpPr>
          <p:spPr>
            <a:xfrm>
              <a:off x="343080" y="0"/>
              <a:ext cx="841320" cy="5328720"/>
            </a:xfrm>
            <a:custGeom>
              <a:avLst/>
              <a:gdLst/>
              <a:ahLst/>
              <a:rect l="l" t="t" r="r" b="b"/>
              <a:pathLst>
                <a:path w="707" h="3357">
                  <a:moveTo>
                    <a:pt x="0" y="3330"/>
                  </a:moveTo>
                  <a:lnTo>
                    <a:pt x="156" y="3357"/>
                  </a:lnTo>
                  <a:lnTo>
                    <a:pt x="707" y="0"/>
                  </a:lnTo>
                  <a:lnTo>
                    <a:pt x="547" y="0"/>
                  </a:lnTo>
                  <a:lnTo>
                    <a:pt x="0" y="3330"/>
                  </a:lnTo>
                  <a:close/>
                </a:path>
              </a:pathLst>
            </a:custGeom>
            <a:solidFill>
              <a:schemeClr val="accent1"/>
            </a:solidFill>
            <a:ln>
              <a:noFill/>
            </a:ln>
          </p:spPr>
          <p:style>
            <a:lnRef idx="0"/>
            <a:fillRef idx="0"/>
            <a:effectRef idx="0"/>
            <a:fontRef idx="minor"/>
          </p:style>
        </p:sp>
        <p:sp>
          <p:nvSpPr>
            <p:cNvPr id="592" name="CustomShape 3"/>
            <p:cNvSpPr/>
            <p:nvPr/>
          </p:nvSpPr>
          <p:spPr>
            <a:xfrm>
              <a:off x="113040" y="0"/>
              <a:ext cx="837720" cy="5276520"/>
            </a:xfrm>
            <a:custGeom>
              <a:avLst/>
              <a:gdLst/>
              <a:ahLst/>
              <a:rect l="l" t="t"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tyle>
            <a:lnRef idx="0"/>
            <a:fillRef idx="0"/>
            <a:effectRef idx="0"/>
            <a:fontRef idx="minor"/>
          </p:style>
        </p:sp>
        <p:sp>
          <p:nvSpPr>
            <p:cNvPr id="593" name="CustomShape 4"/>
            <p:cNvSpPr/>
            <p:nvPr/>
          </p:nvSpPr>
          <p:spPr>
            <a:xfrm>
              <a:off x="113040" y="5238720"/>
              <a:ext cx="921240" cy="1618920"/>
            </a:xfrm>
            <a:custGeom>
              <a:avLst/>
              <a:gdLst/>
              <a:ahLst/>
              <a:rect l="l" t="t" r="r" b="b"/>
              <a:pathLst>
                <a:path w="774" h="1020">
                  <a:moveTo>
                    <a:pt x="0" y="0"/>
                  </a:moveTo>
                  <a:lnTo>
                    <a:pt x="740" y="1020"/>
                  </a:lnTo>
                  <a:lnTo>
                    <a:pt x="774" y="1020"/>
                  </a:lnTo>
                  <a:lnTo>
                    <a:pt x="0" y="0"/>
                  </a:lnTo>
                  <a:close/>
                </a:path>
              </a:pathLst>
            </a:custGeom>
            <a:solidFill>
              <a:schemeClr val="tx1">
                <a:lumMod val="85000"/>
                <a:lumOff val="15000"/>
              </a:schemeClr>
            </a:solidFill>
            <a:ln>
              <a:noFill/>
            </a:ln>
          </p:spPr>
          <p:style>
            <a:lnRef idx="0"/>
            <a:fillRef idx="0"/>
            <a:effectRef idx="0"/>
            <a:fontRef idx="minor"/>
          </p:style>
        </p:sp>
        <p:sp>
          <p:nvSpPr>
            <p:cNvPr id="594" name="CustomShape 5"/>
            <p:cNvSpPr/>
            <p:nvPr/>
          </p:nvSpPr>
          <p:spPr>
            <a:xfrm>
              <a:off x="343080" y="5291280"/>
              <a:ext cx="1121040" cy="1566360"/>
            </a:xfrm>
            <a:custGeom>
              <a:avLst/>
              <a:gdLst/>
              <a:ahLst/>
              <a:rect l="l" t="t" r="r" b="b"/>
              <a:pathLst>
                <a:path w="942" h="987">
                  <a:moveTo>
                    <a:pt x="0" y="0"/>
                  </a:moveTo>
                  <a:lnTo>
                    <a:pt x="909" y="987"/>
                  </a:lnTo>
                  <a:lnTo>
                    <a:pt x="942" y="987"/>
                  </a:lnTo>
                  <a:lnTo>
                    <a:pt x="0" y="0"/>
                  </a:lnTo>
                  <a:close/>
                </a:path>
              </a:pathLst>
            </a:custGeom>
            <a:solidFill>
              <a:schemeClr val="accent1">
                <a:lumMod val="50000"/>
              </a:schemeClr>
            </a:solidFill>
            <a:ln>
              <a:noFill/>
            </a:ln>
          </p:spPr>
          <p:style>
            <a:lnRef idx="0"/>
            <a:fillRef idx="0"/>
            <a:effectRef idx="0"/>
            <a:fontRef idx="minor"/>
          </p:style>
        </p:sp>
        <p:sp>
          <p:nvSpPr>
            <p:cNvPr id="595" name="CustomShape 6"/>
            <p:cNvSpPr/>
            <p:nvPr/>
          </p:nvSpPr>
          <p:spPr>
            <a:xfrm>
              <a:off x="343080" y="5286240"/>
              <a:ext cx="1597320" cy="1571400"/>
            </a:xfrm>
            <a:custGeom>
              <a:avLst/>
              <a:gdLst/>
              <a:ahLst/>
              <a:rect l="l" t="t"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tyle>
            <a:lnRef idx="0"/>
            <a:fillRef idx="0"/>
            <a:effectRef idx="0"/>
            <a:fontRef idx="minor"/>
          </p:style>
        </p:sp>
        <p:sp>
          <p:nvSpPr>
            <p:cNvPr id="596" name="CustomShape 7"/>
            <p:cNvSpPr/>
            <p:nvPr/>
          </p:nvSpPr>
          <p:spPr>
            <a:xfrm>
              <a:off x="113040" y="5238720"/>
              <a:ext cx="1271160" cy="1618920"/>
            </a:xfrm>
            <a:custGeom>
              <a:avLst/>
              <a:gdLst/>
              <a:ahLst/>
              <a:rect l="l" t="t"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tyle>
            <a:lnRef idx="0"/>
            <a:fillRef idx="0"/>
            <a:effectRef idx="0"/>
            <a:fontRef idx="minor"/>
          </p:style>
        </p:sp>
      </p:grpSp>
      <p:sp>
        <p:nvSpPr>
          <p:cNvPr id="597" name="PlaceHolder 8"/>
          <p:cNvSpPr>
            <a:spLocks noGrp="1"/>
          </p:cNvSpPr>
          <p:nvPr>
            <p:ph type="title"/>
          </p:nvPr>
        </p:nvSpPr>
        <p:spPr>
          <a:xfrm>
            <a:off x="1113120" y="685800"/>
            <a:ext cx="7513560" cy="1752120"/>
          </a:xfrm>
          <a:prstGeom prst="rect">
            <a:avLst/>
          </a:prstGeom>
        </p:spPr>
        <p:txBody>
          <a:bodyPr anchor="ctr">
            <a:noAutofit/>
          </a:bodyPr>
          <a:p>
            <a:pPr algn="ctr">
              <a:lnSpc>
                <a:spcPct val="100000"/>
              </a:lnSpc>
            </a:pPr>
            <a:r>
              <a:rPr b="0" lang="en-US" sz="3000" spc="-1" strike="noStrike">
                <a:solidFill>
                  <a:srgbClr val="000000"/>
                </a:solidFill>
                <a:latin typeface="Corbel"/>
              </a:rPr>
              <a:t>Click to edit Master title style</a:t>
            </a:r>
            <a:endParaRPr b="0" lang="en-US" sz="3000" spc="-1" strike="noStrike">
              <a:solidFill>
                <a:srgbClr val="000000"/>
              </a:solidFill>
              <a:latin typeface="Arial"/>
            </a:endParaRPr>
          </a:p>
        </p:txBody>
      </p:sp>
      <p:sp>
        <p:nvSpPr>
          <p:cNvPr id="598" name="PlaceHolder 9"/>
          <p:cNvSpPr>
            <a:spLocks noGrp="1"/>
          </p:cNvSpPr>
          <p:nvPr>
            <p:ph type="body"/>
          </p:nvPr>
        </p:nvSpPr>
        <p:spPr>
          <a:xfrm>
            <a:off x="1113120" y="2666880"/>
            <a:ext cx="7513560" cy="3123720"/>
          </a:xfrm>
          <a:prstGeom prst="rect">
            <a:avLst/>
          </a:prstGeom>
        </p:spPr>
        <p:txBody>
          <a:bodyPr anchor="ctr">
            <a:noAutofit/>
          </a:bodyPr>
          <a:p>
            <a:pPr marL="214200" indent="-213840">
              <a:lnSpc>
                <a:spcPct val="100000"/>
              </a:lnSpc>
              <a:spcBef>
                <a:spcPts val="360"/>
              </a:spcBef>
              <a:spcAft>
                <a:spcPts val="451"/>
              </a:spcAft>
              <a:buClr>
                <a:srgbClr val="688727"/>
              </a:buClr>
              <a:buSzPct val="145000"/>
              <a:buFont typeface="Arial"/>
              <a:buChar char="•"/>
            </a:pPr>
            <a:r>
              <a:rPr b="0" lang="en-US" sz="1800" spc="-1" strike="noStrike">
                <a:solidFill>
                  <a:srgbClr val="000000"/>
                </a:solidFill>
                <a:latin typeface="Corbel"/>
              </a:rPr>
              <a:t>Click to edit Master text styles</a:t>
            </a:r>
            <a:endParaRPr b="0" lang="en-US" sz="1800" spc="-1" strike="noStrike">
              <a:solidFill>
                <a:srgbClr val="000000"/>
              </a:solidFill>
              <a:latin typeface="Corbel"/>
            </a:endParaRPr>
          </a:p>
          <a:p>
            <a:pPr lvl="1" marL="557280" indent="-213840">
              <a:lnSpc>
                <a:spcPct val="100000"/>
              </a:lnSpc>
              <a:spcBef>
                <a:spcPts val="300"/>
              </a:spcBef>
              <a:spcAft>
                <a:spcPts val="451"/>
              </a:spcAft>
              <a:buClr>
                <a:srgbClr val="688727"/>
              </a:buClr>
              <a:buSzPct val="145000"/>
              <a:buFont typeface="Arial"/>
              <a:buChar char="•"/>
            </a:pPr>
            <a:r>
              <a:rPr b="0" lang="en-US" sz="1500" spc="-1" strike="noStrike">
                <a:solidFill>
                  <a:srgbClr val="000000"/>
                </a:solidFill>
                <a:latin typeface="Corbel"/>
              </a:rPr>
              <a:t>Second level</a:t>
            </a:r>
            <a:endParaRPr b="0" lang="en-US" sz="1500" spc="-1" strike="noStrike">
              <a:solidFill>
                <a:srgbClr val="000000"/>
              </a:solidFill>
              <a:latin typeface="Corbel"/>
            </a:endParaRPr>
          </a:p>
          <a:p>
            <a:pPr lvl="2" marL="900000" indent="-213840">
              <a:lnSpc>
                <a:spcPct val="100000"/>
              </a:lnSpc>
              <a:spcBef>
                <a:spcPts val="269"/>
              </a:spcBef>
              <a:spcAft>
                <a:spcPts val="451"/>
              </a:spcAft>
              <a:buClr>
                <a:srgbClr val="688727"/>
              </a:buClr>
              <a:buSzPct val="145000"/>
              <a:buFont typeface="Arial"/>
              <a:buChar char="•"/>
            </a:pPr>
            <a:r>
              <a:rPr b="0" lang="en-US" sz="1350" spc="-1" strike="noStrike">
                <a:solidFill>
                  <a:srgbClr val="000000"/>
                </a:solidFill>
                <a:latin typeface="Corbel"/>
              </a:rPr>
              <a:t>Third level</a:t>
            </a:r>
            <a:endParaRPr b="0" lang="en-US" sz="1350" spc="-1" strike="noStrike">
              <a:solidFill>
                <a:srgbClr val="000000"/>
              </a:solidFill>
              <a:latin typeface="Corbel"/>
            </a:endParaRPr>
          </a:p>
          <a:p>
            <a:pPr lvl="3" marL="1157400" indent="-128160">
              <a:lnSpc>
                <a:spcPct val="100000"/>
              </a:lnSpc>
              <a:spcBef>
                <a:spcPts val="241"/>
              </a:spcBef>
              <a:spcAft>
                <a:spcPts val="451"/>
              </a:spcAft>
              <a:buClr>
                <a:srgbClr val="688727"/>
              </a:buClr>
              <a:buSzPct val="145000"/>
              <a:buFont typeface="Arial"/>
              <a:buChar char="•"/>
            </a:pPr>
            <a:r>
              <a:rPr b="0" lang="en-US" sz="1200" spc="-1" strike="noStrike">
                <a:solidFill>
                  <a:srgbClr val="000000"/>
                </a:solidFill>
                <a:latin typeface="Corbel"/>
              </a:rPr>
              <a:t>Fourth level</a:t>
            </a:r>
            <a:endParaRPr b="0" lang="en-US" sz="1200" spc="-1" strike="noStrike">
              <a:solidFill>
                <a:srgbClr val="000000"/>
              </a:solidFill>
              <a:latin typeface="Corbel"/>
            </a:endParaRPr>
          </a:p>
          <a:p>
            <a:pPr lvl="4" marL="1500120" indent="-128160">
              <a:lnSpc>
                <a:spcPct val="100000"/>
              </a:lnSpc>
              <a:spcBef>
                <a:spcPts val="210"/>
              </a:spcBef>
              <a:spcAft>
                <a:spcPts val="451"/>
              </a:spcAft>
              <a:buClr>
                <a:srgbClr val="688727"/>
              </a:buClr>
              <a:buSzPct val="145000"/>
              <a:buFont typeface="Arial"/>
              <a:buChar char="•"/>
            </a:pPr>
            <a:r>
              <a:rPr b="0" lang="en-US" sz="1050" spc="-1" strike="noStrike">
                <a:solidFill>
                  <a:srgbClr val="000000"/>
                </a:solidFill>
                <a:latin typeface="Corbel"/>
              </a:rPr>
              <a:t>Fifth level</a:t>
            </a:r>
            <a:endParaRPr b="0" lang="en-US" sz="1050" spc="-1" strike="noStrike">
              <a:solidFill>
                <a:srgbClr val="000000"/>
              </a:solidFill>
              <a:latin typeface="Corbel"/>
            </a:endParaRPr>
          </a:p>
        </p:txBody>
      </p:sp>
      <p:sp>
        <p:nvSpPr>
          <p:cNvPr id="599" name="PlaceHolder 10"/>
          <p:cNvSpPr>
            <a:spLocks noGrp="1"/>
          </p:cNvSpPr>
          <p:nvPr>
            <p:ph type="dt"/>
          </p:nvPr>
        </p:nvSpPr>
        <p:spPr>
          <a:xfrm>
            <a:off x="7299360" y="5883120"/>
            <a:ext cx="856800" cy="364680"/>
          </a:xfrm>
          <a:prstGeom prst="rect">
            <a:avLst/>
          </a:prstGeom>
        </p:spPr>
        <p:txBody>
          <a:bodyPr anchor="ctr">
            <a:noAutofit/>
          </a:bodyPr>
          <a:p>
            <a:pPr algn="r">
              <a:lnSpc>
                <a:spcPct val="100000"/>
              </a:lnSpc>
            </a:pPr>
            <a:fld id="{E3EA0732-0B5F-4D1C-837A-0F3B162175CA}" type="datetime">
              <a:rPr b="0" lang="en-US" sz="750" spc="-1" strike="noStrike">
                <a:solidFill>
                  <a:srgbClr val="000000"/>
                </a:solidFill>
                <a:latin typeface="Corbel"/>
              </a:rPr>
              <a:t>11/29/20</a:t>
            </a:fld>
            <a:endParaRPr b="0" lang="nl-NL" sz="750" spc="-1" strike="noStrike">
              <a:latin typeface="Times New Roman"/>
            </a:endParaRPr>
          </a:p>
        </p:txBody>
      </p:sp>
      <p:sp>
        <p:nvSpPr>
          <p:cNvPr id="600" name="PlaceHolder 11"/>
          <p:cNvSpPr>
            <a:spLocks noGrp="1"/>
          </p:cNvSpPr>
          <p:nvPr>
            <p:ph type="ftr"/>
          </p:nvPr>
        </p:nvSpPr>
        <p:spPr>
          <a:xfrm>
            <a:off x="1929240" y="5883120"/>
            <a:ext cx="5312880" cy="364680"/>
          </a:xfrm>
          <a:prstGeom prst="rect">
            <a:avLst/>
          </a:prstGeom>
        </p:spPr>
        <p:txBody>
          <a:bodyPr anchor="ctr">
            <a:noAutofit/>
          </a:bodyPr>
          <a:p>
            <a:endParaRPr b="0" lang="nl-NL" sz="2400" spc="-1" strike="noStrike">
              <a:latin typeface="Times New Roman"/>
            </a:endParaRPr>
          </a:p>
        </p:txBody>
      </p:sp>
      <p:sp>
        <p:nvSpPr>
          <p:cNvPr id="601" name="PlaceHolder 12"/>
          <p:cNvSpPr>
            <a:spLocks noGrp="1"/>
          </p:cNvSpPr>
          <p:nvPr>
            <p:ph type="sldNum"/>
          </p:nvPr>
        </p:nvSpPr>
        <p:spPr>
          <a:xfrm>
            <a:off x="8213760" y="5867280"/>
            <a:ext cx="412920" cy="364680"/>
          </a:xfrm>
          <a:prstGeom prst="rect">
            <a:avLst/>
          </a:prstGeom>
        </p:spPr>
        <p:txBody>
          <a:bodyPr anchor="ctr">
            <a:noAutofit/>
          </a:bodyPr>
          <a:p>
            <a:pPr algn="r">
              <a:lnSpc>
                <a:spcPct val="100000"/>
              </a:lnSpc>
            </a:pPr>
            <a:fld id="{F39A645E-8E1B-4A2C-8726-337605367E74}" type="slidenum">
              <a:rPr b="0" lang="en-US" sz="750" spc="-1" strike="noStrike">
                <a:solidFill>
                  <a:srgbClr val="000000"/>
                </a:solidFill>
                <a:latin typeface="Corbel"/>
              </a:rPr>
              <a:t>&lt;number&gt;</a:t>
            </a:fld>
            <a:endParaRPr b="0" lang="nl-NL" sz="7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8" name="PlaceHolder 1"/>
          <p:cNvSpPr>
            <a:spLocks noGrp="1"/>
          </p:cNvSpPr>
          <p:nvPr>
            <p:ph type="title"/>
          </p:nvPr>
        </p:nvSpPr>
        <p:spPr>
          <a:xfrm>
            <a:off x="1143000" y="1122480"/>
            <a:ext cx="6857640" cy="2387160"/>
          </a:xfrm>
          <a:prstGeom prst="rect">
            <a:avLst/>
          </a:prstGeom>
        </p:spPr>
        <p:txBody>
          <a:bodyPr anchor="b">
            <a:noAutofit/>
          </a:bodyPr>
          <a:p>
            <a:pPr algn="ctr">
              <a:lnSpc>
                <a:spcPct val="90000"/>
              </a:lnSpc>
            </a:pPr>
            <a:r>
              <a:rPr b="0" lang="nl-NL" sz="4500" spc="-1" strike="noStrike">
                <a:solidFill>
                  <a:srgbClr val="000000"/>
                </a:solidFill>
                <a:latin typeface="Calibri Light"/>
              </a:rPr>
              <a:t>Klik om de stijl te bewerken</a:t>
            </a:r>
            <a:endParaRPr b="0" lang="en-US" sz="4500" spc="-1" strike="noStrike">
              <a:solidFill>
                <a:srgbClr val="000000"/>
              </a:solidFill>
              <a:latin typeface="Arial"/>
            </a:endParaRPr>
          </a:p>
        </p:txBody>
      </p:sp>
      <p:sp>
        <p:nvSpPr>
          <p:cNvPr id="639" name="PlaceHolder 2"/>
          <p:cNvSpPr>
            <a:spLocks noGrp="1"/>
          </p:cNvSpPr>
          <p:nvPr>
            <p:ph type="dt"/>
          </p:nvPr>
        </p:nvSpPr>
        <p:spPr>
          <a:xfrm>
            <a:off x="628560" y="6356520"/>
            <a:ext cx="2057040" cy="364680"/>
          </a:xfrm>
          <a:prstGeom prst="rect">
            <a:avLst/>
          </a:prstGeom>
        </p:spPr>
        <p:txBody>
          <a:bodyPr anchor="ctr">
            <a:noAutofit/>
          </a:bodyPr>
          <a:p>
            <a:pPr>
              <a:lnSpc>
                <a:spcPct val="100000"/>
              </a:lnSpc>
            </a:pPr>
            <a:fld id="{2904327B-5E0F-4AAB-ACBB-E132A613988C}" type="datetime">
              <a:rPr b="0" lang="de-DE" sz="900" spc="-1" strike="noStrike">
                <a:solidFill>
                  <a:srgbClr val="8b8b8b"/>
                </a:solidFill>
                <a:latin typeface="Arial"/>
              </a:rPr>
              <a:t>29.11.20</a:t>
            </a:fld>
            <a:endParaRPr b="0" lang="nl-NL" sz="900" spc="-1" strike="noStrike">
              <a:latin typeface="Times New Roman"/>
            </a:endParaRPr>
          </a:p>
        </p:txBody>
      </p:sp>
      <p:sp>
        <p:nvSpPr>
          <p:cNvPr id="640" name="PlaceHolder 3"/>
          <p:cNvSpPr>
            <a:spLocks noGrp="1"/>
          </p:cNvSpPr>
          <p:nvPr>
            <p:ph type="ftr"/>
          </p:nvPr>
        </p:nvSpPr>
        <p:spPr>
          <a:xfrm>
            <a:off x="3029040" y="6356520"/>
            <a:ext cx="3085920" cy="364680"/>
          </a:xfrm>
          <a:prstGeom prst="rect">
            <a:avLst/>
          </a:prstGeom>
        </p:spPr>
        <p:txBody>
          <a:bodyPr anchor="ctr">
            <a:noAutofit/>
          </a:bodyPr>
          <a:p>
            <a:endParaRPr b="0" lang="nl-NL" sz="2400" spc="-1" strike="noStrike">
              <a:latin typeface="Times New Roman"/>
            </a:endParaRPr>
          </a:p>
        </p:txBody>
      </p:sp>
      <p:sp>
        <p:nvSpPr>
          <p:cNvPr id="641" name="PlaceHolder 4"/>
          <p:cNvSpPr>
            <a:spLocks noGrp="1"/>
          </p:cNvSpPr>
          <p:nvPr>
            <p:ph type="sldNum"/>
          </p:nvPr>
        </p:nvSpPr>
        <p:spPr>
          <a:xfrm>
            <a:off x="6458040" y="6356520"/>
            <a:ext cx="2057040" cy="364680"/>
          </a:xfrm>
          <a:prstGeom prst="rect">
            <a:avLst/>
          </a:prstGeom>
        </p:spPr>
        <p:txBody>
          <a:bodyPr anchor="ctr">
            <a:noAutofit/>
          </a:bodyPr>
          <a:p>
            <a:pPr algn="r">
              <a:lnSpc>
                <a:spcPct val="100000"/>
              </a:lnSpc>
            </a:pPr>
            <a:fld id="{96EE53D9-205F-447E-8878-634AB85F1726}" type="slidenum">
              <a:rPr b="0" lang="de-DE" sz="900" spc="-1" strike="noStrike">
                <a:solidFill>
                  <a:srgbClr val="8b8b8b"/>
                </a:solidFill>
                <a:latin typeface="Arial"/>
              </a:rPr>
              <a:t>&lt;number&gt;</a:t>
            </a:fld>
            <a:endParaRPr b="0" lang="nl-NL" sz="900" spc="-1" strike="noStrike">
              <a:latin typeface="Times New Roman"/>
            </a:endParaRPr>
          </a:p>
        </p:txBody>
      </p:sp>
      <p:sp>
        <p:nvSpPr>
          <p:cNvPr id="642"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100" spc="-1" strike="noStrike">
                <a:solidFill>
                  <a:srgbClr val="000000"/>
                </a:solidFill>
                <a:latin typeface="Calibri"/>
              </a:rPr>
              <a:t>Click to edit the outline text format</a:t>
            </a:r>
            <a:endParaRPr b="0" lang="en-US" sz="21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1500" spc="-1" strike="noStrike">
                <a:solidFill>
                  <a:srgbClr val="000000"/>
                </a:solidFill>
                <a:latin typeface="Calibri"/>
              </a:rPr>
              <a:t>Second Outline Level</a:t>
            </a:r>
            <a:endParaRPr b="0" lang="en-US" sz="15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350" spc="-1" strike="noStrike">
                <a:solidFill>
                  <a:srgbClr val="000000"/>
                </a:solidFill>
                <a:latin typeface="Calibri"/>
              </a:rPr>
              <a:t>Third Outline Level</a:t>
            </a:r>
            <a:endParaRPr b="0" lang="en-US" sz="135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350" spc="-1" strike="noStrike">
                <a:solidFill>
                  <a:srgbClr val="000000"/>
                </a:solidFill>
                <a:latin typeface="Calibri"/>
              </a:rPr>
              <a:t>Fourth Outline Level</a:t>
            </a:r>
            <a:endParaRPr b="0" lang="en-US" sz="135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79" name="PlaceHolder 1"/>
          <p:cNvSpPr>
            <a:spLocks noGrp="1"/>
          </p:cNvSpPr>
          <p:nvPr>
            <p:ph type="dt"/>
          </p:nvPr>
        </p:nvSpPr>
        <p:spPr>
          <a:xfrm>
            <a:off x="628560" y="6356520"/>
            <a:ext cx="2057040" cy="364680"/>
          </a:xfrm>
          <a:prstGeom prst="rect">
            <a:avLst/>
          </a:prstGeom>
        </p:spPr>
        <p:txBody>
          <a:bodyPr anchor="ctr">
            <a:noAutofit/>
          </a:bodyPr>
          <a:p>
            <a:pPr>
              <a:lnSpc>
                <a:spcPct val="100000"/>
              </a:lnSpc>
            </a:pPr>
            <a:fld id="{87DEEDF7-EA2C-4787-9FE6-62204A3E267B}" type="datetime">
              <a:rPr b="0" lang="de-DE" sz="900" spc="-1" strike="noStrike">
                <a:solidFill>
                  <a:srgbClr val="8b8b8b"/>
                </a:solidFill>
                <a:latin typeface="Arial"/>
              </a:rPr>
              <a:t>29.11.20</a:t>
            </a:fld>
            <a:endParaRPr b="0" lang="nl-NL" sz="900" spc="-1" strike="noStrike">
              <a:latin typeface="Times New Roman"/>
            </a:endParaRPr>
          </a:p>
        </p:txBody>
      </p:sp>
      <p:sp>
        <p:nvSpPr>
          <p:cNvPr id="680" name="PlaceHolder 2"/>
          <p:cNvSpPr>
            <a:spLocks noGrp="1"/>
          </p:cNvSpPr>
          <p:nvPr>
            <p:ph type="ftr"/>
          </p:nvPr>
        </p:nvSpPr>
        <p:spPr>
          <a:xfrm>
            <a:off x="3029040" y="6356520"/>
            <a:ext cx="3085920" cy="364680"/>
          </a:xfrm>
          <a:prstGeom prst="rect">
            <a:avLst/>
          </a:prstGeom>
        </p:spPr>
        <p:txBody>
          <a:bodyPr anchor="ctr">
            <a:noAutofit/>
          </a:bodyPr>
          <a:p>
            <a:endParaRPr b="0" lang="nl-NL" sz="2400" spc="-1" strike="noStrike">
              <a:latin typeface="Times New Roman"/>
            </a:endParaRPr>
          </a:p>
        </p:txBody>
      </p:sp>
      <p:sp>
        <p:nvSpPr>
          <p:cNvPr id="681" name="PlaceHolder 3"/>
          <p:cNvSpPr>
            <a:spLocks noGrp="1"/>
          </p:cNvSpPr>
          <p:nvPr>
            <p:ph type="sldNum"/>
          </p:nvPr>
        </p:nvSpPr>
        <p:spPr>
          <a:xfrm>
            <a:off x="6458040" y="6356520"/>
            <a:ext cx="2057040" cy="364680"/>
          </a:xfrm>
          <a:prstGeom prst="rect">
            <a:avLst/>
          </a:prstGeom>
        </p:spPr>
        <p:txBody>
          <a:bodyPr anchor="ctr">
            <a:noAutofit/>
          </a:bodyPr>
          <a:p>
            <a:pPr algn="r">
              <a:lnSpc>
                <a:spcPct val="100000"/>
              </a:lnSpc>
            </a:pPr>
            <a:fld id="{85D363B8-D2C9-4613-A020-766A9D5D11F7}" type="slidenum">
              <a:rPr b="0" lang="de-DE" sz="900" spc="-1" strike="noStrike">
                <a:solidFill>
                  <a:srgbClr val="8b8b8b"/>
                </a:solidFill>
                <a:latin typeface="Arial"/>
              </a:rPr>
              <a:t>&lt;number&gt;</a:t>
            </a:fld>
            <a:endParaRPr b="0" lang="nl-NL" sz="900" spc="-1" strike="noStrike">
              <a:latin typeface="Times New Roman"/>
            </a:endParaRPr>
          </a:p>
        </p:txBody>
      </p:sp>
      <p:sp>
        <p:nvSpPr>
          <p:cNvPr id="682"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3300" spc="-1" strike="noStrike">
                <a:solidFill>
                  <a:srgbClr val="000000"/>
                </a:solidFill>
                <a:latin typeface="Arial"/>
              </a:rPr>
              <a:t>Click to edit the title text format</a:t>
            </a:r>
            <a:endParaRPr b="0" lang="en-US" sz="3300" spc="-1" strike="noStrike">
              <a:solidFill>
                <a:srgbClr val="000000"/>
              </a:solidFill>
              <a:latin typeface="Arial"/>
            </a:endParaRPr>
          </a:p>
        </p:txBody>
      </p:sp>
      <p:sp>
        <p:nvSpPr>
          <p:cNvPr id="683"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100" spc="-1" strike="noStrike">
                <a:solidFill>
                  <a:srgbClr val="000000"/>
                </a:solidFill>
                <a:latin typeface="Calibri"/>
              </a:rPr>
              <a:t>Click to edit the outline text format</a:t>
            </a:r>
            <a:endParaRPr b="0" lang="en-US" sz="21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1500" spc="-1" strike="noStrike">
                <a:solidFill>
                  <a:srgbClr val="000000"/>
                </a:solidFill>
                <a:latin typeface="Calibri"/>
              </a:rPr>
              <a:t>Second Outline Level</a:t>
            </a:r>
            <a:endParaRPr b="0" lang="en-US" sz="15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350" spc="-1" strike="noStrike">
                <a:solidFill>
                  <a:srgbClr val="000000"/>
                </a:solidFill>
                <a:latin typeface="Calibri"/>
              </a:rPr>
              <a:t>Third Outline Level</a:t>
            </a:r>
            <a:endParaRPr b="0" lang="en-US" sz="135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350" spc="-1" strike="noStrike">
                <a:solidFill>
                  <a:srgbClr val="000000"/>
                </a:solidFill>
                <a:latin typeface="Calibri"/>
              </a:rPr>
              <a:t>Fourth Outline Level</a:t>
            </a:r>
            <a:endParaRPr b="0" lang="en-US" sz="135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20" name="PlaceHolder 1"/>
          <p:cNvSpPr>
            <a:spLocks noGrp="1"/>
          </p:cNvSpPr>
          <p:nvPr>
            <p:ph type="title"/>
          </p:nvPr>
        </p:nvSpPr>
        <p:spPr>
          <a:xfrm>
            <a:off x="628560" y="365040"/>
            <a:ext cx="7886520" cy="1325160"/>
          </a:xfrm>
          <a:prstGeom prst="rect">
            <a:avLst/>
          </a:prstGeom>
        </p:spPr>
        <p:txBody>
          <a:bodyPr anchor="ctr">
            <a:noAutofit/>
          </a:bodyPr>
          <a:p>
            <a:pPr>
              <a:lnSpc>
                <a:spcPct val="90000"/>
              </a:lnSpc>
            </a:pPr>
            <a:r>
              <a:rPr b="0" lang="nl-NL" sz="3300" spc="-1" strike="noStrike">
                <a:solidFill>
                  <a:srgbClr val="000000"/>
                </a:solidFill>
                <a:latin typeface="Calibri Light"/>
              </a:rPr>
              <a:t>Klik om de stijl te bewerken</a:t>
            </a:r>
            <a:endParaRPr b="0" lang="en-US" sz="3300" spc="-1" strike="noStrike">
              <a:solidFill>
                <a:srgbClr val="000000"/>
              </a:solidFill>
              <a:latin typeface="Arial"/>
            </a:endParaRPr>
          </a:p>
        </p:txBody>
      </p:sp>
      <p:sp>
        <p:nvSpPr>
          <p:cNvPr id="721" name="PlaceHolder 2"/>
          <p:cNvSpPr>
            <a:spLocks noGrp="1"/>
          </p:cNvSpPr>
          <p:nvPr>
            <p:ph type="body"/>
          </p:nvPr>
        </p:nvSpPr>
        <p:spPr>
          <a:xfrm>
            <a:off x="628560" y="1825560"/>
            <a:ext cx="7886520" cy="4350960"/>
          </a:xfrm>
          <a:prstGeom prst="rect">
            <a:avLst/>
          </a:prstGeom>
        </p:spPr>
        <p:txBody>
          <a:bodyPr>
            <a:noAutofit/>
          </a:bodyPr>
          <a:p>
            <a:pPr marL="171360" indent="-171000">
              <a:lnSpc>
                <a:spcPct val="90000"/>
              </a:lnSpc>
              <a:spcBef>
                <a:spcPts val="751"/>
              </a:spcBef>
              <a:buClr>
                <a:srgbClr val="000000"/>
              </a:buClr>
              <a:buFont typeface="Arial"/>
              <a:buChar char="•"/>
            </a:pPr>
            <a:r>
              <a:rPr b="0" lang="nl-NL" sz="2100" spc="-1" strike="noStrike">
                <a:solidFill>
                  <a:srgbClr val="000000"/>
                </a:solidFill>
                <a:latin typeface="Calibri"/>
              </a:rPr>
              <a:t>Klik om de modelstijlen te bewerken</a:t>
            </a:r>
            <a:endParaRPr b="0" lang="en-US" sz="2100" spc="-1" strike="noStrike">
              <a:solidFill>
                <a:srgbClr val="000000"/>
              </a:solidFill>
              <a:latin typeface="Calibri"/>
            </a:endParaRPr>
          </a:p>
          <a:p>
            <a:pPr lvl="1" marL="514440" indent="-171000">
              <a:lnSpc>
                <a:spcPct val="90000"/>
              </a:lnSpc>
              <a:spcBef>
                <a:spcPts val="374"/>
              </a:spcBef>
              <a:buClr>
                <a:srgbClr val="000000"/>
              </a:buClr>
              <a:buFont typeface="Arial"/>
              <a:buChar char="•"/>
            </a:pPr>
            <a:r>
              <a:rPr b="0" lang="nl-NL" sz="1800" spc="-1" strike="noStrike">
                <a:solidFill>
                  <a:srgbClr val="000000"/>
                </a:solidFill>
                <a:latin typeface="Calibri"/>
              </a:rPr>
              <a:t>Tweede niveau</a:t>
            </a:r>
            <a:endParaRPr b="0" lang="en-US" sz="1800" spc="-1" strike="noStrike">
              <a:solidFill>
                <a:srgbClr val="000000"/>
              </a:solidFill>
              <a:latin typeface="Calibri"/>
            </a:endParaRPr>
          </a:p>
          <a:p>
            <a:pPr lvl="2" marL="857160" indent="-171000">
              <a:lnSpc>
                <a:spcPct val="90000"/>
              </a:lnSpc>
              <a:spcBef>
                <a:spcPts val="374"/>
              </a:spcBef>
              <a:buClr>
                <a:srgbClr val="000000"/>
              </a:buClr>
              <a:buFont typeface="Arial"/>
              <a:buChar char="•"/>
            </a:pPr>
            <a:r>
              <a:rPr b="0" lang="nl-NL" sz="1500" spc="-1" strike="noStrike">
                <a:solidFill>
                  <a:srgbClr val="000000"/>
                </a:solidFill>
                <a:latin typeface="Calibri"/>
              </a:rPr>
              <a:t>Derde niveau</a:t>
            </a:r>
            <a:endParaRPr b="0" lang="en-US" sz="1500" spc="-1" strike="noStrike">
              <a:solidFill>
                <a:srgbClr val="000000"/>
              </a:solidFill>
              <a:latin typeface="Calibri"/>
            </a:endParaRPr>
          </a:p>
          <a:p>
            <a:pPr lvl="3" marL="1200240" indent="-171000">
              <a:lnSpc>
                <a:spcPct val="90000"/>
              </a:lnSpc>
              <a:spcBef>
                <a:spcPts val="374"/>
              </a:spcBef>
              <a:buClr>
                <a:srgbClr val="000000"/>
              </a:buClr>
              <a:buFont typeface="Arial"/>
              <a:buChar char="•"/>
            </a:pPr>
            <a:r>
              <a:rPr b="0" lang="nl-NL" sz="1350" spc="-1" strike="noStrike">
                <a:solidFill>
                  <a:srgbClr val="000000"/>
                </a:solidFill>
                <a:latin typeface="Calibri"/>
              </a:rPr>
              <a:t>Vierde niveau</a:t>
            </a:r>
            <a:endParaRPr b="0" lang="en-US" sz="1350" spc="-1" strike="noStrike">
              <a:solidFill>
                <a:srgbClr val="000000"/>
              </a:solidFill>
              <a:latin typeface="Calibri"/>
            </a:endParaRPr>
          </a:p>
          <a:p>
            <a:pPr lvl="4" marL="1542960" indent="-171000">
              <a:lnSpc>
                <a:spcPct val="90000"/>
              </a:lnSpc>
              <a:spcBef>
                <a:spcPts val="374"/>
              </a:spcBef>
              <a:buClr>
                <a:srgbClr val="000000"/>
              </a:buClr>
              <a:buFont typeface="Arial"/>
              <a:buChar char="•"/>
            </a:pPr>
            <a:r>
              <a:rPr b="0" lang="nl-NL" sz="1350" spc="-1" strike="noStrike">
                <a:solidFill>
                  <a:srgbClr val="000000"/>
                </a:solidFill>
                <a:latin typeface="Calibri"/>
              </a:rPr>
              <a:t>Vijfde niveau</a:t>
            </a:r>
            <a:endParaRPr b="0" lang="en-US" sz="1350" spc="-1" strike="noStrike">
              <a:solidFill>
                <a:srgbClr val="000000"/>
              </a:solidFill>
              <a:latin typeface="Calibri"/>
            </a:endParaRPr>
          </a:p>
        </p:txBody>
      </p:sp>
      <p:sp>
        <p:nvSpPr>
          <p:cNvPr id="722" name="PlaceHolder 3"/>
          <p:cNvSpPr>
            <a:spLocks noGrp="1"/>
          </p:cNvSpPr>
          <p:nvPr>
            <p:ph type="dt"/>
          </p:nvPr>
        </p:nvSpPr>
        <p:spPr>
          <a:xfrm>
            <a:off x="628560" y="6356520"/>
            <a:ext cx="2057040" cy="364680"/>
          </a:xfrm>
          <a:prstGeom prst="rect">
            <a:avLst/>
          </a:prstGeom>
        </p:spPr>
        <p:txBody>
          <a:bodyPr anchor="ctr">
            <a:noAutofit/>
          </a:bodyPr>
          <a:p>
            <a:pPr>
              <a:lnSpc>
                <a:spcPct val="100000"/>
              </a:lnSpc>
            </a:pPr>
            <a:fld id="{AE672CF4-DF02-4CEE-A61D-E2B68EB3C320}" type="datetime">
              <a:rPr b="0" lang="de-DE" sz="900" spc="-1" strike="noStrike">
                <a:solidFill>
                  <a:srgbClr val="8b8b8b"/>
                </a:solidFill>
                <a:latin typeface="Arial"/>
              </a:rPr>
              <a:t>29.11.20</a:t>
            </a:fld>
            <a:endParaRPr b="0" lang="nl-NL" sz="900" spc="-1" strike="noStrike">
              <a:latin typeface="Times New Roman"/>
            </a:endParaRPr>
          </a:p>
        </p:txBody>
      </p:sp>
      <p:sp>
        <p:nvSpPr>
          <p:cNvPr id="723" name="PlaceHolder 4"/>
          <p:cNvSpPr>
            <a:spLocks noGrp="1"/>
          </p:cNvSpPr>
          <p:nvPr>
            <p:ph type="ftr"/>
          </p:nvPr>
        </p:nvSpPr>
        <p:spPr>
          <a:xfrm>
            <a:off x="3029040" y="6356520"/>
            <a:ext cx="3085920" cy="364680"/>
          </a:xfrm>
          <a:prstGeom prst="rect">
            <a:avLst/>
          </a:prstGeom>
        </p:spPr>
        <p:txBody>
          <a:bodyPr anchor="ctr">
            <a:noAutofit/>
          </a:bodyPr>
          <a:p>
            <a:endParaRPr b="0" lang="nl-NL" sz="2400" spc="-1" strike="noStrike">
              <a:latin typeface="Times New Roman"/>
            </a:endParaRPr>
          </a:p>
        </p:txBody>
      </p:sp>
      <p:sp>
        <p:nvSpPr>
          <p:cNvPr id="724" name="PlaceHolder 5"/>
          <p:cNvSpPr>
            <a:spLocks noGrp="1"/>
          </p:cNvSpPr>
          <p:nvPr>
            <p:ph type="sldNum"/>
          </p:nvPr>
        </p:nvSpPr>
        <p:spPr>
          <a:xfrm>
            <a:off x="6458040" y="6356520"/>
            <a:ext cx="2057040" cy="364680"/>
          </a:xfrm>
          <a:prstGeom prst="rect">
            <a:avLst/>
          </a:prstGeom>
        </p:spPr>
        <p:txBody>
          <a:bodyPr anchor="ctr">
            <a:noAutofit/>
          </a:bodyPr>
          <a:p>
            <a:pPr algn="r">
              <a:lnSpc>
                <a:spcPct val="100000"/>
              </a:lnSpc>
            </a:pPr>
            <a:fld id="{F6E00B64-2CBC-4403-A6F2-0025902C93B7}" type="slidenum">
              <a:rPr b="0" lang="de-DE" sz="900" spc="-1" strike="noStrike">
                <a:solidFill>
                  <a:srgbClr val="8b8b8b"/>
                </a:solidFill>
                <a:latin typeface="Arial"/>
              </a:rPr>
              <a:t>&lt;number&gt;</a:t>
            </a:fld>
            <a:endParaRPr b="0" lang="nl-NL" sz="9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e9c8ee"/>
            </a:gs>
            <a:gs pos="100000">
              <a:srgbClr val="88aedb"/>
            </a:gs>
          </a:gsLst>
          <a:lin ang="5400000"/>
        </a:gradFill>
      </p:bgPr>
    </p:bg>
    <p:spTree>
      <p:nvGrpSpPr>
        <p:cNvPr id="1" name=""/>
        <p:cNvGrpSpPr/>
        <p:nvPr/>
      </p:nvGrpSpPr>
      <p:grpSpPr>
        <a:xfrm>
          <a:off x="0" y="0"/>
          <a:ext cx="0" cy="0"/>
          <a:chOff x="0" y="0"/>
          <a:chExt cx="0" cy="0"/>
        </a:xfrm>
      </p:grpSpPr>
      <p:pic>
        <p:nvPicPr>
          <p:cNvPr id="761" name="Picture 2" descr="\\DROBO-FS\QuickDrops\JB\PPTX NG\Droplets\LightingOverlay.png"/>
          <p:cNvPicPr/>
          <p:nvPr/>
        </p:nvPicPr>
        <p:blipFill>
          <a:blip r:embed="rId2">
            <a:alphaModFix amt="80000"/>
          </a:blip>
          <a:stretch/>
        </p:blipFill>
        <p:spPr>
          <a:xfrm>
            <a:off x="0" y="0"/>
            <a:ext cx="9143640" cy="6857640"/>
          </a:xfrm>
          <a:prstGeom prst="rect">
            <a:avLst/>
          </a:prstGeom>
          <a:ln>
            <a:noFill/>
          </a:ln>
        </p:spPr>
      </p:pic>
      <p:pic>
        <p:nvPicPr>
          <p:cNvPr id="762" name="Picture 6" descr="Droplets-HD-Title-R1d.png"/>
          <p:cNvPicPr/>
          <p:nvPr/>
        </p:nvPicPr>
        <p:blipFill>
          <a:blip r:embed="rId3"/>
          <a:stretch/>
        </p:blipFill>
        <p:spPr>
          <a:xfrm>
            <a:off x="0" y="0"/>
            <a:ext cx="9143640" cy="6857640"/>
          </a:xfrm>
          <a:prstGeom prst="rect">
            <a:avLst/>
          </a:prstGeom>
          <a:ln>
            <a:noFill/>
          </a:ln>
        </p:spPr>
      </p:pic>
      <p:sp>
        <p:nvSpPr>
          <p:cNvPr id="763" name="PlaceHolder 1"/>
          <p:cNvSpPr>
            <a:spLocks noGrp="1"/>
          </p:cNvSpPr>
          <p:nvPr>
            <p:ph type="title"/>
          </p:nvPr>
        </p:nvSpPr>
        <p:spPr>
          <a:xfrm>
            <a:off x="1313280" y="1300680"/>
            <a:ext cx="6517080" cy="2508840"/>
          </a:xfrm>
          <a:prstGeom prst="rect">
            <a:avLst/>
          </a:prstGeom>
        </p:spPr>
        <p:txBody>
          <a:bodyPr anchor="b">
            <a:normAutofit/>
          </a:bodyPr>
          <a:p>
            <a:pPr algn="ctr">
              <a:lnSpc>
                <a:spcPct val="90000"/>
              </a:lnSpc>
            </a:pPr>
            <a:r>
              <a:rPr b="0" lang="en-US" sz="3600" spc="-1" strike="noStrike" cap="all">
                <a:solidFill>
                  <a:srgbClr val="000000"/>
                </a:solidFill>
                <a:latin typeface="Tw Cen MT"/>
              </a:rPr>
              <a:t>Click to edit Master title style</a:t>
            </a:r>
            <a:endParaRPr b="0" lang="en-US" sz="3600" spc="-1" strike="noStrike">
              <a:solidFill>
                <a:srgbClr val="000000"/>
              </a:solidFill>
              <a:latin typeface="Arial"/>
            </a:endParaRPr>
          </a:p>
        </p:txBody>
      </p:sp>
      <p:sp>
        <p:nvSpPr>
          <p:cNvPr id="764" name="PlaceHolder 2"/>
          <p:cNvSpPr>
            <a:spLocks noGrp="1"/>
          </p:cNvSpPr>
          <p:nvPr>
            <p:ph type="dt"/>
          </p:nvPr>
        </p:nvSpPr>
        <p:spPr>
          <a:xfrm>
            <a:off x="5758920" y="5883120"/>
            <a:ext cx="2057040" cy="364680"/>
          </a:xfrm>
          <a:prstGeom prst="rect">
            <a:avLst/>
          </a:prstGeom>
        </p:spPr>
        <p:txBody>
          <a:bodyPr anchor="ctr">
            <a:noAutofit/>
          </a:bodyPr>
          <a:p>
            <a:pPr algn="r">
              <a:lnSpc>
                <a:spcPct val="100000"/>
              </a:lnSpc>
            </a:pPr>
            <a:fld id="{D15C6F34-5745-4688-936E-296E5170B4EA}" type="datetime">
              <a:rPr b="0" lang="en-US" sz="750" spc="-1" strike="noStrike">
                <a:solidFill>
                  <a:srgbClr val="000000"/>
                </a:solidFill>
                <a:latin typeface="Arial"/>
              </a:rPr>
              <a:t>11/29/20</a:t>
            </a:fld>
            <a:endParaRPr b="0" lang="nl-NL" sz="750" spc="-1" strike="noStrike">
              <a:latin typeface="Times New Roman"/>
            </a:endParaRPr>
          </a:p>
        </p:txBody>
      </p:sp>
      <p:sp>
        <p:nvSpPr>
          <p:cNvPr id="765" name="PlaceHolder 3"/>
          <p:cNvSpPr>
            <a:spLocks noGrp="1"/>
          </p:cNvSpPr>
          <p:nvPr>
            <p:ph type="ftr"/>
          </p:nvPr>
        </p:nvSpPr>
        <p:spPr>
          <a:xfrm>
            <a:off x="685440" y="5883120"/>
            <a:ext cx="5004360" cy="364680"/>
          </a:xfrm>
          <a:prstGeom prst="rect">
            <a:avLst/>
          </a:prstGeom>
        </p:spPr>
        <p:txBody>
          <a:bodyPr anchor="ctr">
            <a:noAutofit/>
          </a:bodyPr>
          <a:p>
            <a:endParaRPr b="0" lang="nl-NL" sz="2400" spc="-1" strike="noStrike">
              <a:latin typeface="Times New Roman"/>
            </a:endParaRPr>
          </a:p>
        </p:txBody>
      </p:sp>
      <p:sp>
        <p:nvSpPr>
          <p:cNvPr id="766" name="PlaceHolder 4"/>
          <p:cNvSpPr>
            <a:spLocks noGrp="1"/>
          </p:cNvSpPr>
          <p:nvPr>
            <p:ph type="sldNum"/>
          </p:nvPr>
        </p:nvSpPr>
        <p:spPr>
          <a:xfrm>
            <a:off x="7885440" y="5883120"/>
            <a:ext cx="572760" cy="364680"/>
          </a:xfrm>
          <a:prstGeom prst="rect">
            <a:avLst/>
          </a:prstGeom>
        </p:spPr>
        <p:txBody>
          <a:bodyPr anchor="ctr">
            <a:noAutofit/>
          </a:bodyPr>
          <a:p>
            <a:pPr algn="r">
              <a:lnSpc>
                <a:spcPct val="100000"/>
              </a:lnSpc>
            </a:pPr>
            <a:fld id="{1BEA3CB2-0538-47BB-8966-27BAE2269974}" type="slidenum">
              <a:rPr b="0" lang="en-US" sz="750" spc="-1" strike="noStrike">
                <a:solidFill>
                  <a:srgbClr val="000000"/>
                </a:solidFill>
                <a:latin typeface="Arial"/>
              </a:rPr>
              <a:t>&lt;number&gt;</a:t>
            </a:fld>
            <a:endParaRPr b="0" lang="nl-NL" sz="750" spc="-1" strike="noStrike">
              <a:latin typeface="Times New Roman"/>
            </a:endParaRPr>
          </a:p>
        </p:txBody>
      </p:sp>
      <p:sp>
        <p:nvSpPr>
          <p:cNvPr id="767"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500" spc="-1" strike="noStrike" cap="all">
                <a:solidFill>
                  <a:srgbClr val="000000"/>
                </a:solidFill>
                <a:latin typeface="Tw Cen MT"/>
              </a:rPr>
              <a:t>Click to edit the outline </a:t>
            </a:r>
            <a:r>
              <a:rPr b="0" lang="en-US" sz="1500" spc="-1" strike="noStrike" cap="all">
                <a:solidFill>
                  <a:srgbClr val="000000"/>
                </a:solidFill>
                <a:latin typeface="Tw Cen MT"/>
              </a:rPr>
              <a:t>text format</a:t>
            </a:r>
            <a:endParaRPr b="0" lang="en-US" sz="1500" spc="-1" strike="noStrike" cap="all">
              <a:solidFill>
                <a:srgbClr val="000000"/>
              </a:solidFill>
              <a:latin typeface="Tw Cen MT"/>
            </a:endParaRPr>
          </a:p>
          <a:p>
            <a:pPr lvl="1" marL="864000" indent="-324000">
              <a:spcBef>
                <a:spcPts val="1134"/>
              </a:spcBef>
              <a:buClr>
                <a:srgbClr val="000000"/>
              </a:buClr>
              <a:buSzPct val="75000"/>
              <a:buFont typeface="Symbol" charset="2"/>
              <a:buChar char=""/>
            </a:pPr>
            <a:r>
              <a:rPr b="0" lang="en-US" sz="1200" spc="-1" strike="noStrike" cap="all">
                <a:solidFill>
                  <a:srgbClr val="000000"/>
                </a:solidFill>
                <a:latin typeface="Tw Cen MT"/>
              </a:rPr>
              <a:t>Second Outline Level</a:t>
            </a:r>
            <a:endParaRPr b="0" lang="en-US" sz="1200" spc="-1" strike="noStrike" cap="all">
              <a:solidFill>
                <a:srgbClr val="000000"/>
              </a:solidFill>
              <a:latin typeface="Tw Cen MT"/>
            </a:endParaRPr>
          </a:p>
          <a:p>
            <a:pPr lvl="2" marL="1296000" indent="-288000">
              <a:spcBef>
                <a:spcPts val="850"/>
              </a:spcBef>
              <a:buClr>
                <a:srgbClr val="000000"/>
              </a:buClr>
              <a:buSzPct val="45000"/>
              <a:buFont typeface="Wingdings" charset="2"/>
              <a:buChar char=""/>
            </a:pPr>
            <a:r>
              <a:rPr b="0" lang="en-US" sz="1050" spc="-1" strike="noStrike" cap="all">
                <a:solidFill>
                  <a:srgbClr val="000000"/>
                </a:solidFill>
                <a:latin typeface="Tw Cen MT"/>
              </a:rPr>
              <a:t>Third Outline Level</a:t>
            </a:r>
            <a:endParaRPr b="0" lang="en-US" sz="1050" spc="-1" strike="noStrike" cap="all">
              <a:solidFill>
                <a:srgbClr val="000000"/>
              </a:solidFill>
              <a:latin typeface="Tw Cen MT"/>
            </a:endParaRPr>
          </a:p>
          <a:p>
            <a:pPr lvl="3" marL="1728000" indent="-216000">
              <a:spcBef>
                <a:spcPts val="567"/>
              </a:spcBef>
              <a:buClr>
                <a:srgbClr val="000000"/>
              </a:buClr>
              <a:buSzPct val="75000"/>
              <a:buFont typeface="Symbol" charset="2"/>
              <a:buChar char=""/>
            </a:pPr>
            <a:r>
              <a:rPr b="0" lang="en-US" sz="1050" spc="-1" strike="noStrike" cap="all">
                <a:solidFill>
                  <a:srgbClr val="000000"/>
                </a:solidFill>
                <a:latin typeface="Tw Cen MT"/>
              </a:rPr>
              <a:t>Fourth Outline Level</a:t>
            </a:r>
            <a:endParaRPr b="0" lang="en-US" sz="1050" spc="-1" strike="noStrike" cap="all">
              <a:solidFill>
                <a:srgbClr val="000000"/>
              </a:solidFill>
              <a:latin typeface="Tw Cen MT"/>
            </a:endParaRPr>
          </a:p>
          <a:p>
            <a:pPr lvl="4" marL="2160000" indent="-216000">
              <a:spcBef>
                <a:spcPts val="283"/>
              </a:spcBef>
              <a:buClr>
                <a:srgbClr val="000000"/>
              </a:buClr>
              <a:buSzPct val="45000"/>
              <a:buFont typeface="Wingdings" charset="2"/>
              <a:buChar char=""/>
            </a:pPr>
            <a:r>
              <a:rPr b="0" lang="en-US" sz="2000" spc="-1" strike="noStrike" cap="all">
                <a:solidFill>
                  <a:srgbClr val="000000"/>
                </a:solidFill>
                <a:latin typeface="Tw Cen MT"/>
              </a:rPr>
              <a:t>Fifth </a:t>
            </a:r>
            <a:r>
              <a:rPr b="0" lang="en-US" sz="2000" spc="-1" strike="noStrike" cap="all">
                <a:solidFill>
                  <a:srgbClr val="000000"/>
                </a:solidFill>
                <a:latin typeface="Tw Cen MT"/>
              </a:rPr>
              <a:t>Outline </a:t>
            </a:r>
            <a:r>
              <a:rPr b="0" lang="en-US" sz="2000" spc="-1" strike="noStrike" cap="all">
                <a:solidFill>
                  <a:srgbClr val="000000"/>
                </a:solidFill>
                <a:latin typeface="Tw Cen MT"/>
              </a:rPr>
              <a:t>Level</a:t>
            </a:r>
            <a:endParaRPr b="0" lang="en-US" sz="2000" spc="-1" strike="noStrike" cap="all">
              <a:solidFill>
                <a:srgbClr val="000000"/>
              </a:solidFill>
              <a:latin typeface="Tw Cen MT"/>
            </a:endParaRPr>
          </a:p>
          <a:p>
            <a:pPr lvl="5" marL="2592000" indent="-216000">
              <a:spcBef>
                <a:spcPts val="283"/>
              </a:spcBef>
              <a:buClr>
                <a:srgbClr val="000000"/>
              </a:buClr>
              <a:buSzPct val="45000"/>
              <a:buFont typeface="Wingdings" charset="2"/>
              <a:buChar char=""/>
            </a:pPr>
            <a:r>
              <a:rPr b="0" lang="en-US" sz="2000" spc="-1" strike="noStrike" cap="all">
                <a:solidFill>
                  <a:srgbClr val="000000"/>
                </a:solidFill>
                <a:latin typeface="Tw Cen MT"/>
              </a:rPr>
              <a:t>Sixth </a:t>
            </a:r>
            <a:r>
              <a:rPr b="0" lang="en-US" sz="2000" spc="-1" strike="noStrike" cap="all">
                <a:solidFill>
                  <a:srgbClr val="000000"/>
                </a:solidFill>
                <a:latin typeface="Tw Cen MT"/>
              </a:rPr>
              <a:t>Outli</a:t>
            </a:r>
            <a:r>
              <a:rPr b="0" lang="en-US" sz="2000" spc="-1" strike="noStrike" cap="all">
                <a:solidFill>
                  <a:srgbClr val="000000"/>
                </a:solidFill>
                <a:latin typeface="Tw Cen MT"/>
              </a:rPr>
              <a:t>ne </a:t>
            </a:r>
            <a:r>
              <a:rPr b="0" lang="en-US" sz="2000" spc="-1" strike="noStrike" cap="all">
                <a:solidFill>
                  <a:srgbClr val="000000"/>
                </a:solidFill>
                <a:latin typeface="Tw Cen MT"/>
              </a:rPr>
              <a:t>Level</a:t>
            </a:r>
            <a:endParaRPr b="0" lang="en-US" sz="2000" spc="-1" strike="noStrike" cap="all">
              <a:solidFill>
                <a:srgbClr val="000000"/>
              </a:solidFill>
              <a:latin typeface="Tw Cen MT"/>
            </a:endParaRPr>
          </a:p>
          <a:p>
            <a:pPr lvl="6" marL="3024000" indent="-216000">
              <a:spcBef>
                <a:spcPts val="283"/>
              </a:spcBef>
              <a:buClr>
                <a:srgbClr val="000000"/>
              </a:buClr>
              <a:buSzPct val="45000"/>
              <a:buFont typeface="Wingdings" charset="2"/>
              <a:buChar char=""/>
            </a:pPr>
            <a:r>
              <a:rPr b="0" lang="en-US" sz="2000" spc="-1" strike="noStrike" cap="all">
                <a:solidFill>
                  <a:srgbClr val="000000"/>
                </a:solidFill>
                <a:latin typeface="Tw Cen MT"/>
              </a:rPr>
              <a:t>Se</a:t>
            </a:r>
            <a:r>
              <a:rPr b="0" lang="en-US" sz="2000" spc="-1" strike="noStrike" cap="all">
                <a:solidFill>
                  <a:srgbClr val="000000"/>
                </a:solidFill>
                <a:latin typeface="Tw Cen MT"/>
              </a:rPr>
              <a:t>ve</a:t>
            </a:r>
            <a:r>
              <a:rPr b="0" lang="en-US" sz="2000" spc="-1" strike="noStrike" cap="all">
                <a:solidFill>
                  <a:srgbClr val="000000"/>
                </a:solidFill>
                <a:latin typeface="Tw Cen MT"/>
              </a:rPr>
              <a:t>nt</a:t>
            </a:r>
            <a:r>
              <a:rPr b="0" lang="en-US" sz="2000" spc="-1" strike="noStrike" cap="all">
                <a:solidFill>
                  <a:srgbClr val="000000"/>
                </a:solidFill>
                <a:latin typeface="Tw Cen MT"/>
              </a:rPr>
              <a:t>h </a:t>
            </a:r>
            <a:r>
              <a:rPr b="0" lang="en-US" sz="2000" spc="-1" strike="noStrike" cap="all">
                <a:solidFill>
                  <a:srgbClr val="000000"/>
                </a:solidFill>
                <a:latin typeface="Tw Cen MT"/>
              </a:rPr>
              <a:t>Ou</a:t>
            </a:r>
            <a:r>
              <a:rPr b="0" lang="en-US" sz="2000" spc="-1" strike="noStrike" cap="all">
                <a:solidFill>
                  <a:srgbClr val="000000"/>
                </a:solidFill>
                <a:latin typeface="Tw Cen MT"/>
              </a:rPr>
              <a:t>tli</a:t>
            </a:r>
            <a:r>
              <a:rPr b="0" lang="en-US" sz="2000" spc="-1" strike="noStrike" cap="all">
                <a:solidFill>
                  <a:srgbClr val="000000"/>
                </a:solidFill>
                <a:latin typeface="Tw Cen MT"/>
              </a:rPr>
              <a:t>ne </a:t>
            </a:r>
            <a:r>
              <a:rPr b="0" lang="en-US" sz="2000" spc="-1" strike="noStrike" cap="all">
                <a:solidFill>
                  <a:srgbClr val="000000"/>
                </a:solidFill>
                <a:latin typeface="Tw Cen MT"/>
              </a:rPr>
              <a:t>Le</a:t>
            </a:r>
            <a:r>
              <a:rPr b="0" lang="en-US" sz="2000" spc="-1" strike="noStrike" cap="all">
                <a:solidFill>
                  <a:srgbClr val="000000"/>
                </a:solidFill>
                <a:latin typeface="Tw Cen MT"/>
              </a:rPr>
              <a:t>ve</a:t>
            </a:r>
            <a:r>
              <a:rPr b="0" lang="en-US" sz="2000" spc="-1" strike="noStrike" cap="all">
                <a:solidFill>
                  <a:srgbClr val="000000"/>
                </a:solidFill>
                <a:latin typeface="Tw Cen MT"/>
              </a:rPr>
              <a:t>l</a:t>
            </a:r>
            <a:endParaRPr b="0" lang="en-US" sz="2000" spc="-1" strike="noStrike" cap="all">
              <a:solidFill>
                <a:srgbClr val="000000"/>
              </a:solidFill>
              <a:latin typeface="Tw Cen MT"/>
            </a:endParaRPr>
          </a:p>
        </p:txBody>
      </p:sp>
    </p:spTree>
  </p:cSld>
  <p:clrMap bg1="lt1" bg2="lt2" tx1="dk1" tx2="dk2" accent1="accent1" accent2="accent2" accent3="accent3" accent4="accent4" accent5="accent5" accent6="accent6" hlink="hlink" folHlink="folHlink"/>
  <p:sldLayoutIdLst>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e9c8ee"/>
            </a:gs>
            <a:gs pos="100000">
              <a:srgbClr val="88aedb"/>
            </a:gs>
          </a:gsLst>
          <a:lin ang="5400000"/>
        </a:gradFill>
      </p:bgPr>
    </p:bg>
    <p:spTree>
      <p:nvGrpSpPr>
        <p:cNvPr id="1" name=""/>
        <p:cNvGrpSpPr/>
        <p:nvPr/>
      </p:nvGrpSpPr>
      <p:grpSpPr>
        <a:xfrm>
          <a:off x="0" y="0"/>
          <a:ext cx="0" cy="0"/>
          <a:chOff x="0" y="0"/>
          <a:chExt cx="0" cy="0"/>
        </a:xfrm>
      </p:grpSpPr>
      <p:pic>
        <p:nvPicPr>
          <p:cNvPr id="804" name="Picture 2" descr="\\DROBO-FS\QuickDrops\JB\PPTX NG\Droplets\LightingOverlay.png"/>
          <p:cNvPicPr/>
          <p:nvPr/>
        </p:nvPicPr>
        <p:blipFill>
          <a:blip r:embed="rId2">
            <a:alphaModFix amt="80000"/>
          </a:blip>
          <a:stretch/>
        </p:blipFill>
        <p:spPr>
          <a:xfrm>
            <a:off x="0" y="0"/>
            <a:ext cx="9143640" cy="6857640"/>
          </a:xfrm>
          <a:prstGeom prst="rect">
            <a:avLst/>
          </a:prstGeom>
          <a:ln>
            <a:noFill/>
          </a:ln>
        </p:spPr>
      </p:pic>
      <p:pic>
        <p:nvPicPr>
          <p:cNvPr id="805" name="Picture 2" descr="Droplets-HD-Content-R1d.png"/>
          <p:cNvPicPr/>
          <p:nvPr/>
        </p:nvPicPr>
        <p:blipFill>
          <a:blip r:embed="rId3"/>
          <a:stretch/>
        </p:blipFill>
        <p:spPr>
          <a:xfrm>
            <a:off x="0" y="0"/>
            <a:ext cx="9143640" cy="6857640"/>
          </a:xfrm>
          <a:prstGeom prst="rect">
            <a:avLst/>
          </a:prstGeom>
          <a:ln>
            <a:noFill/>
          </a:ln>
        </p:spPr>
      </p:pic>
      <p:sp>
        <p:nvSpPr>
          <p:cNvPr id="806" name="PlaceHolder 1"/>
          <p:cNvSpPr>
            <a:spLocks noGrp="1"/>
          </p:cNvSpPr>
          <p:nvPr>
            <p:ph type="title"/>
          </p:nvPr>
        </p:nvSpPr>
        <p:spPr>
          <a:xfrm>
            <a:off x="685440" y="618480"/>
            <a:ext cx="7773120" cy="1595880"/>
          </a:xfrm>
          <a:prstGeom prst="rect">
            <a:avLst/>
          </a:prstGeom>
        </p:spPr>
        <p:txBody>
          <a:bodyPr anchor="ctr">
            <a:noAutofit/>
          </a:bodyPr>
          <a:p>
            <a:pPr algn="ctr">
              <a:lnSpc>
                <a:spcPct val="90000"/>
              </a:lnSpc>
            </a:pPr>
            <a:r>
              <a:rPr b="0" lang="en-US" sz="2700" spc="-1" strike="noStrike" cap="all">
                <a:solidFill>
                  <a:srgbClr val="000000"/>
                </a:solidFill>
                <a:latin typeface="Tw Cen MT"/>
              </a:rPr>
              <a:t>Click to edit Master title style</a:t>
            </a:r>
            <a:endParaRPr b="0" lang="en-US" sz="2700" spc="-1" strike="noStrike">
              <a:solidFill>
                <a:srgbClr val="000000"/>
              </a:solidFill>
              <a:latin typeface="Arial"/>
            </a:endParaRPr>
          </a:p>
        </p:txBody>
      </p:sp>
      <p:sp>
        <p:nvSpPr>
          <p:cNvPr id="807" name="PlaceHolder 2"/>
          <p:cNvSpPr>
            <a:spLocks noGrp="1"/>
          </p:cNvSpPr>
          <p:nvPr>
            <p:ph type="body"/>
          </p:nvPr>
        </p:nvSpPr>
        <p:spPr>
          <a:xfrm>
            <a:off x="685440" y="2367000"/>
            <a:ext cx="7772400" cy="3423600"/>
          </a:xfrm>
          <a:prstGeom prst="rect">
            <a:avLst/>
          </a:prstGeom>
        </p:spPr>
        <p:txBody>
          <a:bodyPr>
            <a:noAutofit/>
          </a:bodyPr>
          <a:p>
            <a:pPr marL="171360" indent="-171000">
              <a:lnSpc>
                <a:spcPct val="120000"/>
              </a:lnSpc>
              <a:spcBef>
                <a:spcPts val="751"/>
              </a:spcBef>
              <a:buClr>
                <a:srgbClr val="000000"/>
              </a:buClr>
              <a:buFont typeface="Arial"/>
              <a:buChar char="•"/>
            </a:pPr>
            <a:r>
              <a:rPr b="0" lang="en-US" sz="1500" spc="-1" strike="noStrike" cap="all">
                <a:solidFill>
                  <a:srgbClr val="000000"/>
                </a:solidFill>
                <a:latin typeface="Tw Cen MT"/>
              </a:rPr>
              <a:t>Click to edit Master text styles</a:t>
            </a:r>
            <a:endParaRPr b="0" lang="en-US" sz="1500" spc="-1" strike="noStrike" cap="all">
              <a:solidFill>
                <a:srgbClr val="000000"/>
              </a:solidFill>
              <a:latin typeface="Tw Cen MT"/>
            </a:endParaRPr>
          </a:p>
          <a:p>
            <a:pPr lvl="1" marL="514440" indent="-171000">
              <a:lnSpc>
                <a:spcPct val="120000"/>
              </a:lnSpc>
              <a:spcBef>
                <a:spcPts val="374"/>
              </a:spcBef>
              <a:buClr>
                <a:srgbClr val="000000"/>
              </a:buClr>
              <a:buFont typeface="Arial"/>
              <a:buChar char="•"/>
            </a:pPr>
            <a:r>
              <a:rPr b="0" lang="en-US" sz="1350" spc="-1" strike="noStrike" cap="all">
                <a:solidFill>
                  <a:srgbClr val="000000"/>
                </a:solidFill>
                <a:latin typeface="Tw Cen MT"/>
              </a:rPr>
              <a:t>Second level</a:t>
            </a:r>
            <a:endParaRPr b="0" lang="en-US" sz="1350" spc="-1" strike="noStrike" cap="all">
              <a:solidFill>
                <a:srgbClr val="000000"/>
              </a:solidFill>
              <a:latin typeface="Tw Cen MT"/>
            </a:endParaRPr>
          </a:p>
          <a:p>
            <a:pPr lvl="2" marL="857160" indent="-171000">
              <a:lnSpc>
                <a:spcPct val="120000"/>
              </a:lnSpc>
              <a:spcBef>
                <a:spcPts val="374"/>
              </a:spcBef>
              <a:buClr>
                <a:srgbClr val="000000"/>
              </a:buClr>
              <a:buFont typeface="Arial"/>
              <a:buChar char="•"/>
            </a:pPr>
            <a:r>
              <a:rPr b="0" lang="en-US" sz="1200" spc="-1" strike="noStrike" cap="all">
                <a:solidFill>
                  <a:srgbClr val="000000"/>
                </a:solidFill>
                <a:latin typeface="Tw Cen MT"/>
              </a:rPr>
              <a:t>Third level</a:t>
            </a:r>
            <a:endParaRPr b="0" lang="en-US" sz="1200" spc="-1" strike="noStrike" cap="all">
              <a:solidFill>
                <a:srgbClr val="000000"/>
              </a:solidFill>
              <a:latin typeface="Tw Cen MT"/>
            </a:endParaRPr>
          </a:p>
          <a:p>
            <a:pPr lvl="3" marL="1200240" indent="-171000">
              <a:lnSpc>
                <a:spcPct val="120000"/>
              </a:lnSpc>
              <a:spcBef>
                <a:spcPts val="374"/>
              </a:spcBef>
              <a:buClr>
                <a:srgbClr val="000000"/>
              </a:buClr>
              <a:buFont typeface="Arial"/>
              <a:buChar char="•"/>
            </a:pPr>
            <a:r>
              <a:rPr b="0" lang="en-US" sz="1050" spc="-1" strike="noStrike" cap="all">
                <a:solidFill>
                  <a:srgbClr val="000000"/>
                </a:solidFill>
                <a:latin typeface="Tw Cen MT"/>
              </a:rPr>
              <a:t>Fourth level</a:t>
            </a:r>
            <a:endParaRPr b="0" lang="en-US" sz="1050" spc="-1" strike="noStrike" cap="all">
              <a:solidFill>
                <a:srgbClr val="000000"/>
              </a:solidFill>
              <a:latin typeface="Tw Cen MT"/>
            </a:endParaRPr>
          </a:p>
          <a:p>
            <a:pPr lvl="4" marL="1542960" indent="-171000">
              <a:lnSpc>
                <a:spcPct val="120000"/>
              </a:lnSpc>
              <a:spcBef>
                <a:spcPts val="374"/>
              </a:spcBef>
              <a:buClr>
                <a:srgbClr val="000000"/>
              </a:buClr>
              <a:buFont typeface="Arial"/>
              <a:buChar char="•"/>
            </a:pPr>
            <a:r>
              <a:rPr b="0" lang="en-US" sz="1050" spc="-1" strike="noStrike" cap="all">
                <a:solidFill>
                  <a:srgbClr val="000000"/>
                </a:solidFill>
                <a:latin typeface="Tw Cen MT"/>
              </a:rPr>
              <a:t>Fifth level</a:t>
            </a:r>
            <a:endParaRPr b="0" lang="en-US" sz="1050" spc="-1" strike="noStrike" cap="all">
              <a:solidFill>
                <a:srgbClr val="000000"/>
              </a:solidFill>
              <a:latin typeface="Tw Cen MT"/>
            </a:endParaRPr>
          </a:p>
        </p:txBody>
      </p:sp>
      <p:sp>
        <p:nvSpPr>
          <p:cNvPr id="808" name="PlaceHolder 3"/>
          <p:cNvSpPr>
            <a:spLocks noGrp="1"/>
          </p:cNvSpPr>
          <p:nvPr>
            <p:ph type="dt"/>
          </p:nvPr>
        </p:nvSpPr>
        <p:spPr>
          <a:xfrm>
            <a:off x="5758920" y="5883120"/>
            <a:ext cx="2057040" cy="364680"/>
          </a:xfrm>
          <a:prstGeom prst="rect">
            <a:avLst/>
          </a:prstGeom>
        </p:spPr>
        <p:txBody>
          <a:bodyPr anchor="ctr">
            <a:noAutofit/>
          </a:bodyPr>
          <a:p>
            <a:pPr algn="r">
              <a:lnSpc>
                <a:spcPct val="100000"/>
              </a:lnSpc>
            </a:pPr>
            <a:fld id="{F9ED6A18-BB42-4952-99CB-88EB7262E0FB}" type="datetime">
              <a:rPr b="0" lang="en-US" sz="750" spc="-1" strike="noStrike">
                <a:solidFill>
                  <a:srgbClr val="000000"/>
                </a:solidFill>
                <a:latin typeface="Arial"/>
              </a:rPr>
              <a:t>11/29/20</a:t>
            </a:fld>
            <a:endParaRPr b="0" lang="nl-NL" sz="750" spc="-1" strike="noStrike">
              <a:latin typeface="Times New Roman"/>
            </a:endParaRPr>
          </a:p>
        </p:txBody>
      </p:sp>
      <p:sp>
        <p:nvSpPr>
          <p:cNvPr id="809" name="PlaceHolder 4"/>
          <p:cNvSpPr>
            <a:spLocks noGrp="1"/>
          </p:cNvSpPr>
          <p:nvPr>
            <p:ph type="ftr"/>
          </p:nvPr>
        </p:nvSpPr>
        <p:spPr>
          <a:xfrm>
            <a:off x="685440" y="5883120"/>
            <a:ext cx="5004360" cy="364680"/>
          </a:xfrm>
          <a:prstGeom prst="rect">
            <a:avLst/>
          </a:prstGeom>
        </p:spPr>
        <p:txBody>
          <a:bodyPr anchor="ctr">
            <a:noAutofit/>
          </a:bodyPr>
          <a:p>
            <a:endParaRPr b="0" lang="nl-NL" sz="2400" spc="-1" strike="noStrike">
              <a:latin typeface="Times New Roman"/>
            </a:endParaRPr>
          </a:p>
        </p:txBody>
      </p:sp>
      <p:sp>
        <p:nvSpPr>
          <p:cNvPr id="810" name="PlaceHolder 5"/>
          <p:cNvSpPr>
            <a:spLocks noGrp="1"/>
          </p:cNvSpPr>
          <p:nvPr>
            <p:ph type="sldNum"/>
          </p:nvPr>
        </p:nvSpPr>
        <p:spPr>
          <a:xfrm>
            <a:off x="7885440" y="5883120"/>
            <a:ext cx="572760" cy="364680"/>
          </a:xfrm>
          <a:prstGeom prst="rect">
            <a:avLst/>
          </a:prstGeom>
        </p:spPr>
        <p:txBody>
          <a:bodyPr anchor="ctr">
            <a:noAutofit/>
          </a:bodyPr>
          <a:p>
            <a:pPr algn="r">
              <a:lnSpc>
                <a:spcPct val="100000"/>
              </a:lnSpc>
            </a:pPr>
            <a:fld id="{EEC0E4A5-6EDA-4501-B823-FA4B5CB8693C}" type="slidenum">
              <a:rPr b="0" lang="en-US" sz="750" spc="-1" strike="noStrike">
                <a:solidFill>
                  <a:srgbClr val="000000"/>
                </a:solidFill>
                <a:latin typeface="Arial"/>
              </a:rPr>
              <a:t>&lt;number&gt;</a:t>
            </a:fld>
            <a:endParaRPr b="0" lang="nl-NL" sz="7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47" name="Group 1"/>
          <p:cNvGrpSpPr/>
          <p:nvPr/>
        </p:nvGrpSpPr>
        <p:grpSpPr>
          <a:xfrm>
            <a:off x="0" y="-8640"/>
            <a:ext cx="9143640" cy="6866640"/>
            <a:chOff x="0" y="-8640"/>
            <a:chExt cx="9143640" cy="6866640"/>
          </a:xfrm>
        </p:grpSpPr>
        <p:sp>
          <p:nvSpPr>
            <p:cNvPr id="848" name="Line 2"/>
            <p:cNvSpPr/>
            <p:nvPr/>
          </p:nvSpPr>
          <p:spPr>
            <a:xfrm>
              <a:off x="7027920" y="0"/>
              <a:ext cx="914400" cy="6857640"/>
            </a:xfrm>
            <a:prstGeom prst="line">
              <a:avLst/>
            </a:prstGeom>
            <a:ln cap="rnd" w="9360">
              <a:solidFill>
                <a:schemeClr val="accent1">
                  <a:alpha val="70000"/>
                </a:schemeClr>
              </a:solidFill>
              <a:round/>
            </a:ln>
          </p:spPr>
          <p:style>
            <a:lnRef idx="2">
              <a:schemeClr val="accent1"/>
            </a:lnRef>
            <a:fillRef idx="0">
              <a:schemeClr val="accent1"/>
            </a:fillRef>
            <a:effectRef idx="1">
              <a:schemeClr val="accent1"/>
            </a:effectRef>
            <a:fontRef idx="minor"/>
          </p:style>
        </p:sp>
        <p:sp>
          <p:nvSpPr>
            <p:cNvPr id="849" name="Line 3"/>
            <p:cNvSpPr/>
            <p:nvPr/>
          </p:nvSpPr>
          <p:spPr>
            <a:xfrm flipH="1">
              <a:off x="5568840" y="3681360"/>
              <a:ext cx="3572640" cy="3176640"/>
            </a:xfrm>
            <a:prstGeom prst="line">
              <a:avLst/>
            </a:prstGeom>
            <a:ln cap="rnd" w="9360">
              <a:solidFill>
                <a:schemeClr val="accent1">
                  <a:alpha val="70000"/>
                </a:schemeClr>
              </a:solidFill>
              <a:round/>
            </a:ln>
          </p:spPr>
          <p:style>
            <a:lnRef idx="2">
              <a:schemeClr val="accent1"/>
            </a:lnRef>
            <a:fillRef idx="0">
              <a:schemeClr val="accent1"/>
            </a:fillRef>
            <a:effectRef idx="1">
              <a:schemeClr val="accent1"/>
            </a:effectRef>
            <a:fontRef idx="minor"/>
          </p:style>
        </p:sp>
        <p:sp>
          <p:nvSpPr>
            <p:cNvPr id="850" name="CustomShape 4"/>
            <p:cNvSpPr/>
            <p:nvPr/>
          </p:nvSpPr>
          <p:spPr>
            <a:xfrm>
              <a:off x="6886080" y="-8640"/>
              <a:ext cx="2255040" cy="6866280"/>
            </a:xfrm>
            <a:custGeom>
              <a:avLst/>
              <a:gdLst/>
              <a:ah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51" name="CustomShape 5"/>
            <p:cNvSpPr/>
            <p:nvPr/>
          </p:nvSpPr>
          <p:spPr>
            <a:xfrm>
              <a:off x="7202520" y="-8640"/>
              <a:ext cx="1941120" cy="6866280"/>
            </a:xfrm>
            <a:custGeom>
              <a:avLst/>
              <a:gdLst/>
              <a:ah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52" name="CustomShape 6"/>
            <p:cNvSpPr/>
            <p:nvPr/>
          </p:nvSpPr>
          <p:spPr>
            <a:xfrm>
              <a:off x="6699240" y="3048120"/>
              <a:ext cx="2444400" cy="3809520"/>
            </a:xfrm>
            <a:prstGeom prst="triangle">
              <a:avLst>
                <a:gd name="adj" fmla="val 100000"/>
              </a:avLst>
            </a:prstGeom>
            <a:solidFill>
              <a:schemeClr val="accent1">
                <a:alpha val="72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53" name="CustomShape 7"/>
            <p:cNvSpPr/>
            <p:nvPr/>
          </p:nvSpPr>
          <p:spPr>
            <a:xfrm>
              <a:off x="7000920" y="-8640"/>
              <a:ext cx="2140560" cy="6866280"/>
            </a:xfrm>
            <a:custGeom>
              <a:avLst/>
              <a:gdLst/>
              <a:ah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54" name="CustomShape 8"/>
            <p:cNvSpPr/>
            <p:nvPr/>
          </p:nvSpPr>
          <p:spPr>
            <a:xfrm>
              <a:off x="8174160" y="-8640"/>
              <a:ext cx="967320" cy="6866280"/>
            </a:xfrm>
            <a:custGeom>
              <a:avLst/>
              <a:gdLst/>
              <a:ah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55" name="CustomShape 9"/>
            <p:cNvSpPr/>
            <p:nvPr/>
          </p:nvSpPr>
          <p:spPr>
            <a:xfrm>
              <a:off x="8204400" y="-8640"/>
              <a:ext cx="937080" cy="6866280"/>
            </a:xfrm>
            <a:custGeom>
              <a:avLst/>
              <a:gdLst/>
              <a:ah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56" name="CustomShape 10"/>
            <p:cNvSpPr/>
            <p:nvPr/>
          </p:nvSpPr>
          <p:spPr>
            <a:xfrm>
              <a:off x="7778880" y="3589920"/>
              <a:ext cx="1362600" cy="3267720"/>
            </a:xfrm>
            <a:prstGeom prst="triangle">
              <a:avLst>
                <a:gd name="adj" fmla="val 100000"/>
              </a:avLst>
            </a:prstGeom>
            <a:solidFill>
              <a:schemeClr val="accent1">
                <a:lumMod val="50000"/>
                <a:alpha val="66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57" name="CustomShape 11"/>
            <p:cNvSpPr/>
            <p:nvPr/>
          </p:nvSpPr>
          <p:spPr>
            <a:xfrm>
              <a:off x="0" y="4013280"/>
              <a:ext cx="336240" cy="2844360"/>
            </a:xfrm>
            <a:prstGeom prst="triangle">
              <a:avLst>
                <a:gd name="adj" fmla="val 0"/>
              </a:avLst>
            </a:prstGeom>
            <a:solidFill>
              <a:schemeClr val="accent1">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grpSp>
        <p:nvGrpSpPr>
          <p:cNvPr id="858" name="Group 12"/>
          <p:cNvGrpSpPr/>
          <p:nvPr/>
        </p:nvGrpSpPr>
        <p:grpSpPr>
          <a:xfrm>
            <a:off x="360" y="-8640"/>
            <a:ext cx="9143280" cy="6866640"/>
            <a:chOff x="360" y="-8640"/>
            <a:chExt cx="9143280" cy="6866640"/>
          </a:xfrm>
        </p:grpSpPr>
        <p:sp>
          <p:nvSpPr>
            <p:cNvPr id="859" name="Line 13"/>
            <p:cNvSpPr/>
            <p:nvPr/>
          </p:nvSpPr>
          <p:spPr>
            <a:xfrm>
              <a:off x="7027920" y="0"/>
              <a:ext cx="914400" cy="6857640"/>
            </a:xfrm>
            <a:prstGeom prst="line">
              <a:avLst/>
            </a:prstGeom>
            <a:ln cap="rnd" w="9360">
              <a:solidFill>
                <a:schemeClr val="accent1">
                  <a:alpha val="70000"/>
                </a:schemeClr>
              </a:solidFill>
              <a:round/>
            </a:ln>
          </p:spPr>
          <p:style>
            <a:lnRef idx="2">
              <a:schemeClr val="accent1"/>
            </a:lnRef>
            <a:fillRef idx="0">
              <a:schemeClr val="accent1"/>
            </a:fillRef>
            <a:effectRef idx="1">
              <a:schemeClr val="accent1"/>
            </a:effectRef>
            <a:fontRef idx="minor"/>
          </p:style>
        </p:sp>
        <p:sp>
          <p:nvSpPr>
            <p:cNvPr id="860" name="Line 14"/>
            <p:cNvSpPr/>
            <p:nvPr/>
          </p:nvSpPr>
          <p:spPr>
            <a:xfrm flipH="1">
              <a:off x="5568840" y="3681360"/>
              <a:ext cx="3572640" cy="3176640"/>
            </a:xfrm>
            <a:prstGeom prst="line">
              <a:avLst/>
            </a:prstGeom>
            <a:ln cap="rnd" w="9360">
              <a:solidFill>
                <a:schemeClr val="accent1">
                  <a:alpha val="70000"/>
                </a:schemeClr>
              </a:solidFill>
              <a:round/>
            </a:ln>
          </p:spPr>
          <p:style>
            <a:lnRef idx="2">
              <a:schemeClr val="accent1"/>
            </a:lnRef>
            <a:fillRef idx="0">
              <a:schemeClr val="accent1"/>
            </a:fillRef>
            <a:effectRef idx="1">
              <a:schemeClr val="accent1"/>
            </a:effectRef>
            <a:fontRef idx="minor"/>
          </p:style>
        </p:sp>
        <p:sp>
          <p:nvSpPr>
            <p:cNvPr id="861" name="CustomShape 15"/>
            <p:cNvSpPr/>
            <p:nvPr/>
          </p:nvSpPr>
          <p:spPr>
            <a:xfrm>
              <a:off x="6886080" y="-8640"/>
              <a:ext cx="2255040" cy="6866280"/>
            </a:xfrm>
            <a:custGeom>
              <a:avLst/>
              <a:gdLst/>
              <a:ah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62" name="CustomShape 16"/>
            <p:cNvSpPr/>
            <p:nvPr/>
          </p:nvSpPr>
          <p:spPr>
            <a:xfrm>
              <a:off x="7202520" y="-8640"/>
              <a:ext cx="1941120" cy="6866280"/>
            </a:xfrm>
            <a:custGeom>
              <a:avLst/>
              <a:gdLst/>
              <a:ah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63" name="CustomShape 17"/>
            <p:cNvSpPr/>
            <p:nvPr/>
          </p:nvSpPr>
          <p:spPr>
            <a:xfrm>
              <a:off x="6699240" y="3048120"/>
              <a:ext cx="2444400" cy="3809520"/>
            </a:xfrm>
            <a:prstGeom prst="triangle">
              <a:avLst>
                <a:gd name="adj" fmla="val 100000"/>
              </a:avLst>
            </a:prstGeom>
            <a:solidFill>
              <a:schemeClr val="accent1">
                <a:alpha val="72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64" name="CustomShape 18"/>
            <p:cNvSpPr/>
            <p:nvPr/>
          </p:nvSpPr>
          <p:spPr>
            <a:xfrm>
              <a:off x="7000920" y="-8640"/>
              <a:ext cx="2140560" cy="6866280"/>
            </a:xfrm>
            <a:custGeom>
              <a:avLst/>
              <a:gdLst/>
              <a:ah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65" name="CustomShape 19"/>
            <p:cNvSpPr/>
            <p:nvPr/>
          </p:nvSpPr>
          <p:spPr>
            <a:xfrm>
              <a:off x="8174160" y="-8640"/>
              <a:ext cx="967320" cy="6866280"/>
            </a:xfrm>
            <a:custGeom>
              <a:avLst/>
              <a:gdLst/>
              <a:ah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66" name="CustomShape 20"/>
            <p:cNvSpPr/>
            <p:nvPr/>
          </p:nvSpPr>
          <p:spPr>
            <a:xfrm>
              <a:off x="8204400" y="-8640"/>
              <a:ext cx="937080" cy="6866280"/>
            </a:xfrm>
            <a:custGeom>
              <a:avLst/>
              <a:gdLst/>
              <a:ah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67" name="CustomShape 21"/>
            <p:cNvSpPr/>
            <p:nvPr/>
          </p:nvSpPr>
          <p:spPr>
            <a:xfrm>
              <a:off x="7778880" y="3589920"/>
              <a:ext cx="1362600" cy="3267720"/>
            </a:xfrm>
            <a:prstGeom prst="triangle">
              <a:avLst>
                <a:gd name="adj" fmla="val 100000"/>
              </a:avLst>
            </a:prstGeom>
            <a:solidFill>
              <a:schemeClr val="accent1">
                <a:lumMod val="50000"/>
                <a:alpha val="66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68" name="CustomShape 22"/>
            <p:cNvSpPr/>
            <p:nvPr/>
          </p:nvSpPr>
          <p:spPr>
            <a:xfrm rot="10800000">
              <a:off x="360" y="360"/>
              <a:ext cx="631440" cy="5665680"/>
            </a:xfrm>
            <a:prstGeom prst="triangle">
              <a:avLst>
                <a:gd name="adj" fmla="val 100000"/>
              </a:avLst>
            </a:prstGeom>
            <a:solidFill>
              <a:schemeClr val="accent1">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869" name="PlaceHolder 23"/>
          <p:cNvSpPr>
            <a:spLocks noGrp="1"/>
          </p:cNvSpPr>
          <p:nvPr>
            <p:ph type="title"/>
          </p:nvPr>
        </p:nvSpPr>
        <p:spPr>
          <a:xfrm>
            <a:off x="1130400" y="2404440"/>
            <a:ext cx="5824800" cy="1645920"/>
          </a:xfrm>
          <a:prstGeom prst="rect">
            <a:avLst/>
          </a:prstGeom>
        </p:spPr>
        <p:txBody>
          <a:bodyPr anchor="b">
            <a:noAutofit/>
          </a:bodyPr>
          <a:p>
            <a:pPr algn="r">
              <a:lnSpc>
                <a:spcPct val="100000"/>
              </a:lnSpc>
            </a:pPr>
            <a:r>
              <a:rPr b="0" lang="nl-NL" sz="4050" spc="-1" strike="noStrike">
                <a:solidFill>
                  <a:srgbClr val="874ea9"/>
                </a:solidFill>
                <a:latin typeface="Trebuchet MS"/>
              </a:rPr>
              <a:t>Klik om de stijl te bewerken</a:t>
            </a:r>
            <a:endParaRPr b="0" lang="en-US" sz="4050" spc="-1" strike="noStrike">
              <a:solidFill>
                <a:srgbClr val="000000"/>
              </a:solidFill>
              <a:latin typeface="Arial"/>
            </a:endParaRPr>
          </a:p>
        </p:txBody>
      </p:sp>
      <p:sp>
        <p:nvSpPr>
          <p:cNvPr id="870" name="PlaceHolder 24"/>
          <p:cNvSpPr>
            <a:spLocks noGrp="1"/>
          </p:cNvSpPr>
          <p:nvPr>
            <p:ph type="dt"/>
          </p:nvPr>
        </p:nvSpPr>
        <p:spPr>
          <a:xfrm>
            <a:off x="5403960" y="6041520"/>
            <a:ext cx="683640" cy="364680"/>
          </a:xfrm>
          <a:prstGeom prst="rect">
            <a:avLst/>
          </a:prstGeom>
        </p:spPr>
        <p:txBody>
          <a:bodyPr anchor="ctr">
            <a:noAutofit/>
          </a:bodyPr>
          <a:p>
            <a:pPr algn="r">
              <a:lnSpc>
                <a:spcPct val="100000"/>
              </a:lnSpc>
            </a:pPr>
            <a:fld id="{89DA1088-749B-484C-877E-6957A0813D2F}" type="datetime">
              <a:rPr b="0" lang="nl-NL" sz="680" spc="-1" strike="noStrike">
                <a:solidFill>
                  <a:srgbClr val="8b8b8b"/>
                </a:solidFill>
                <a:latin typeface="Arial"/>
              </a:rPr>
              <a:t>29-11-20</a:t>
            </a:fld>
            <a:endParaRPr b="0" lang="nl-NL" sz="680" spc="-1" strike="noStrike">
              <a:latin typeface="Times New Roman"/>
            </a:endParaRPr>
          </a:p>
        </p:txBody>
      </p:sp>
      <p:sp>
        <p:nvSpPr>
          <p:cNvPr id="871" name="PlaceHolder 25"/>
          <p:cNvSpPr>
            <a:spLocks noGrp="1"/>
          </p:cNvSpPr>
          <p:nvPr>
            <p:ph type="ftr"/>
          </p:nvPr>
        </p:nvSpPr>
        <p:spPr>
          <a:xfrm>
            <a:off x="507960" y="6041520"/>
            <a:ext cx="4722840" cy="364680"/>
          </a:xfrm>
          <a:prstGeom prst="rect">
            <a:avLst/>
          </a:prstGeom>
        </p:spPr>
        <p:txBody>
          <a:bodyPr anchor="ctr">
            <a:noAutofit/>
          </a:bodyPr>
          <a:p>
            <a:endParaRPr b="0" lang="nl-NL" sz="2400" spc="-1" strike="noStrike">
              <a:latin typeface="Times New Roman"/>
            </a:endParaRPr>
          </a:p>
        </p:txBody>
      </p:sp>
      <p:sp>
        <p:nvSpPr>
          <p:cNvPr id="872" name="PlaceHolder 26"/>
          <p:cNvSpPr>
            <a:spLocks noGrp="1"/>
          </p:cNvSpPr>
          <p:nvPr>
            <p:ph type="sldNum"/>
          </p:nvPr>
        </p:nvSpPr>
        <p:spPr>
          <a:xfrm>
            <a:off x="6442920" y="6041520"/>
            <a:ext cx="512280" cy="364680"/>
          </a:xfrm>
          <a:prstGeom prst="rect">
            <a:avLst/>
          </a:prstGeom>
        </p:spPr>
        <p:txBody>
          <a:bodyPr anchor="ctr">
            <a:noAutofit/>
          </a:bodyPr>
          <a:p>
            <a:pPr algn="r">
              <a:lnSpc>
                <a:spcPct val="100000"/>
              </a:lnSpc>
            </a:pPr>
            <a:fld id="{44E9E62E-8859-4B58-AE10-69F5CDA9CCBA}" type="slidenum">
              <a:rPr b="0" lang="nl-NL" sz="680" spc="-1" strike="noStrike">
                <a:solidFill>
                  <a:srgbClr val="874ea9"/>
                </a:solidFill>
                <a:latin typeface="Arial"/>
              </a:rPr>
              <a:t>&lt;number&gt;</a:t>
            </a:fld>
            <a:endParaRPr b="0" lang="nl-NL" sz="680" spc="-1" strike="noStrike">
              <a:latin typeface="Times New Roman"/>
            </a:endParaRPr>
          </a:p>
        </p:txBody>
      </p:sp>
      <p:sp>
        <p:nvSpPr>
          <p:cNvPr id="873" name="PlaceHolder 27"/>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350" spc="-1" strike="noStrike">
                <a:solidFill>
                  <a:srgbClr val="404040"/>
                </a:solidFill>
                <a:latin typeface="Trebuchet MS"/>
              </a:rPr>
              <a:t>Click to edit the outline text format</a:t>
            </a:r>
            <a:endParaRPr b="0" lang="en-US" sz="1350" spc="-1" strike="noStrike">
              <a:solidFill>
                <a:srgbClr val="404040"/>
              </a:solidFill>
              <a:latin typeface="Trebuchet MS"/>
            </a:endParaRPr>
          </a:p>
          <a:p>
            <a:pPr lvl="1" marL="864000" indent="-324000">
              <a:spcBef>
                <a:spcPts val="1134"/>
              </a:spcBef>
              <a:buClr>
                <a:srgbClr val="000000"/>
              </a:buClr>
              <a:buSzPct val="75000"/>
              <a:buFont typeface="Symbol" charset="2"/>
              <a:buChar char=""/>
            </a:pPr>
            <a:r>
              <a:rPr b="0" lang="en-US" sz="1050" spc="-1" strike="noStrike">
                <a:solidFill>
                  <a:srgbClr val="404040"/>
                </a:solidFill>
                <a:latin typeface="Trebuchet MS"/>
              </a:rPr>
              <a:t>Second Outline Level</a:t>
            </a:r>
            <a:endParaRPr b="0" lang="en-US" sz="1050" spc="-1" strike="noStrike">
              <a:solidFill>
                <a:srgbClr val="404040"/>
              </a:solidFill>
              <a:latin typeface="Trebuchet MS"/>
            </a:endParaRPr>
          </a:p>
          <a:p>
            <a:pPr lvl="2" marL="1296000" indent="-288000">
              <a:spcBef>
                <a:spcPts val="850"/>
              </a:spcBef>
              <a:buClr>
                <a:srgbClr val="000000"/>
              </a:buClr>
              <a:buSzPct val="45000"/>
              <a:buFont typeface="Wingdings" charset="2"/>
              <a:buChar char=""/>
            </a:pPr>
            <a:r>
              <a:rPr b="0" lang="en-US" sz="900" spc="-1" strike="noStrike">
                <a:solidFill>
                  <a:srgbClr val="404040"/>
                </a:solidFill>
                <a:latin typeface="Trebuchet MS"/>
              </a:rPr>
              <a:t>Third Outline Level</a:t>
            </a:r>
            <a:endParaRPr b="0" lang="en-US" sz="900" spc="-1" strike="noStrike">
              <a:solidFill>
                <a:srgbClr val="404040"/>
              </a:solidFill>
              <a:latin typeface="Trebuchet MS"/>
            </a:endParaRPr>
          </a:p>
          <a:p>
            <a:pPr lvl="3" marL="1728000" indent="-216000">
              <a:spcBef>
                <a:spcPts val="567"/>
              </a:spcBef>
              <a:buClr>
                <a:srgbClr val="000000"/>
              </a:buClr>
              <a:buSzPct val="75000"/>
              <a:buFont typeface="Symbol" charset="2"/>
              <a:buChar char=""/>
            </a:pPr>
            <a:r>
              <a:rPr b="0" lang="en-US" sz="900" spc="-1" strike="noStrike">
                <a:solidFill>
                  <a:srgbClr val="404040"/>
                </a:solidFill>
                <a:latin typeface="Trebuchet MS"/>
              </a:rPr>
              <a:t>Fourth Outline Level</a:t>
            </a:r>
            <a:endParaRPr b="0" lang="en-US" sz="900" spc="-1" strike="noStrike">
              <a:solidFill>
                <a:srgbClr val="404040"/>
              </a:solidFill>
              <a:latin typeface="Trebuchet MS"/>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Trebuchet MS"/>
              </a:rPr>
              <a:t>Fifth Outline Level</a:t>
            </a:r>
            <a:endParaRPr b="0" lang="en-US" sz="2000" spc="-1" strike="noStrike">
              <a:solidFill>
                <a:srgbClr val="404040"/>
              </a:solidFill>
              <a:latin typeface="Trebuchet MS"/>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Trebuchet MS"/>
              </a:rPr>
              <a:t>Sixth Outline Level</a:t>
            </a:r>
            <a:endParaRPr b="0" lang="en-US" sz="2000" spc="-1" strike="noStrike">
              <a:solidFill>
                <a:srgbClr val="404040"/>
              </a:solidFill>
              <a:latin typeface="Trebuchet MS"/>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Trebuchet MS"/>
              </a:rPr>
              <a:t>Seventh Outline Level</a:t>
            </a:r>
            <a:endParaRPr b="0" lang="en-US" sz="2000" spc="-1" strike="noStrike">
              <a:solidFill>
                <a:srgbClr val="404040"/>
              </a:solidFill>
              <a:latin typeface="Trebuchet MS"/>
            </a:endParaRPr>
          </a:p>
        </p:txBody>
      </p:sp>
    </p:spTree>
  </p:cSld>
  <p:clrMap bg1="lt1" bg2="lt2" tx1="dk1" tx2="dk2" accent1="accent1" accent2="accent2" accent3="accent3" accent4="accent4" accent5="accent5" accent6="accent6" hlink="hlink" folHlink="folHlink"/>
  <p:sldLayoutIdLst>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1" name="Group 1"/>
          <p:cNvGrpSpPr/>
          <p:nvPr/>
        </p:nvGrpSpPr>
        <p:grpSpPr>
          <a:xfrm>
            <a:off x="0" y="0"/>
            <a:ext cx="9143640" cy="6857640"/>
            <a:chOff x="0" y="0"/>
            <a:chExt cx="9143640" cy="6857640"/>
          </a:xfrm>
        </p:grpSpPr>
        <p:sp>
          <p:nvSpPr>
            <p:cNvPr id="42" name="CustomShape 2"/>
            <p:cNvSpPr/>
            <p:nvPr/>
          </p:nvSpPr>
          <p:spPr>
            <a:xfrm>
              <a:off x="0" y="0"/>
              <a:ext cx="9143640" cy="6857640"/>
            </a:xfrm>
            <a:prstGeom prst="rect">
              <a:avLst/>
            </a:prstGeom>
            <a:blipFill rotWithShape="0">
              <a:blip r:embed="rId2"/>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43" name="CustomShape 3"/>
            <p:cNvSpPr/>
            <p:nvPr/>
          </p:nvSpPr>
          <p:spPr>
            <a:xfrm>
              <a:off x="0" y="2666880"/>
              <a:ext cx="3142800" cy="419076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4" name="CustomShape 4"/>
            <p:cNvSpPr/>
            <p:nvPr/>
          </p:nvSpPr>
          <p:spPr>
            <a:xfrm>
              <a:off x="0" y="2895480"/>
              <a:ext cx="1771200" cy="236196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5" name="CustomShape 5"/>
            <p:cNvSpPr/>
            <p:nvPr/>
          </p:nvSpPr>
          <p:spPr>
            <a:xfrm>
              <a:off x="6456600" y="5867280"/>
              <a:ext cx="742680" cy="99036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6" name="CustomShape 6"/>
            <p:cNvSpPr/>
            <p:nvPr/>
          </p:nvSpPr>
          <p:spPr>
            <a:xfrm>
              <a:off x="6456600" y="1676520"/>
              <a:ext cx="2114280" cy="281916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7" name="CustomShape 7"/>
            <p:cNvSpPr/>
            <p:nvPr/>
          </p:nvSpPr>
          <p:spPr>
            <a:xfrm>
              <a:off x="5999400" y="8640"/>
              <a:ext cx="1199880" cy="159984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8" name="CustomShape 8"/>
            <p:cNvSpPr/>
            <p:nvPr/>
          </p:nvSpPr>
          <p:spPr>
            <a:xfrm rot="20819400">
              <a:off x="6374880" y="1795320"/>
              <a:ext cx="2502000" cy="43560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fillRef idx="0"/>
            <a:effectRef idx="0"/>
            <a:fontRef idx="minor"/>
          </p:style>
        </p:sp>
        <p:sp>
          <p:nvSpPr>
            <p:cNvPr id="49" name="CustomShape 9"/>
            <p:cNvSpPr/>
            <p:nvPr/>
          </p:nvSpPr>
          <p:spPr>
            <a:xfrm>
              <a:off x="344520" y="1866240"/>
              <a:ext cx="8457840" cy="453348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fillRef idx="0"/>
            <a:effectRef idx="0"/>
            <a:fontRef idx="minor"/>
          </p:style>
        </p:sp>
        <p:sp>
          <p:nvSpPr>
            <p:cNvPr id="50" name="CustomShape 10"/>
            <p:cNvSpPr/>
            <p:nvPr/>
          </p:nvSpPr>
          <p:spPr>
            <a:xfrm>
              <a:off x="0" y="1440"/>
              <a:ext cx="9143640" cy="68562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grpSp>
      <p:sp>
        <p:nvSpPr>
          <p:cNvPr id="51" name="CustomShape 11" hidden="1"/>
          <p:cNvSpPr/>
          <p:nvPr/>
        </p:nvSpPr>
        <p:spPr>
          <a:xfrm>
            <a:off x="7828200" y="0"/>
            <a:ext cx="514080" cy="1142640"/>
          </a:xfrm>
          <a:prstGeom prst="rect">
            <a:avLst/>
          </a:prstGeom>
          <a:solidFill>
            <a:schemeClr val="accent1"/>
          </a:soli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grpSp>
        <p:nvGrpSpPr>
          <p:cNvPr id="52" name="Group 12"/>
          <p:cNvGrpSpPr/>
          <p:nvPr/>
        </p:nvGrpSpPr>
        <p:grpSpPr>
          <a:xfrm>
            <a:off x="0" y="0"/>
            <a:ext cx="9143640" cy="6857640"/>
            <a:chOff x="0" y="0"/>
            <a:chExt cx="9143640" cy="6857640"/>
          </a:xfrm>
        </p:grpSpPr>
        <p:sp>
          <p:nvSpPr>
            <p:cNvPr id="53" name="CustomShape 13"/>
            <p:cNvSpPr/>
            <p:nvPr/>
          </p:nvSpPr>
          <p:spPr>
            <a:xfrm>
              <a:off x="0" y="0"/>
              <a:ext cx="9143640" cy="6857640"/>
            </a:xfrm>
            <a:prstGeom prst="rect">
              <a:avLst/>
            </a:prstGeom>
            <a:blipFill rotWithShape="0">
              <a:blip r:embed="rId3"/>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54" name="CustomShape 14"/>
            <p:cNvSpPr/>
            <p:nvPr/>
          </p:nvSpPr>
          <p:spPr>
            <a:xfrm>
              <a:off x="0" y="1440"/>
              <a:ext cx="9143640" cy="68562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grpSp>
      <p:sp>
        <p:nvSpPr>
          <p:cNvPr id="55" name="PlaceHolder 15"/>
          <p:cNvSpPr>
            <a:spLocks noGrp="1"/>
          </p:cNvSpPr>
          <p:nvPr>
            <p:ph type="title"/>
          </p:nvPr>
        </p:nvSpPr>
        <p:spPr>
          <a:xfrm>
            <a:off x="866160" y="2099880"/>
            <a:ext cx="6618960" cy="2677320"/>
          </a:xfrm>
          <a:prstGeom prst="rect">
            <a:avLst/>
          </a:prstGeom>
        </p:spPr>
        <p:txBody>
          <a:bodyPr anchor="b">
            <a:noAutofit/>
          </a:bodyPr>
          <a:p>
            <a:pPr>
              <a:lnSpc>
                <a:spcPct val="100000"/>
              </a:lnSpc>
            </a:pPr>
            <a:r>
              <a:rPr b="0" lang="en-US" sz="4050" spc="-1" strike="noStrike">
                <a:solidFill>
                  <a:srgbClr val="ebebeb"/>
                </a:solidFill>
                <a:latin typeface="Century Gothic"/>
              </a:rPr>
              <a:t>Click to edit Master title style</a:t>
            </a:r>
            <a:endParaRPr b="0" lang="en-US" sz="4050" spc="-1" strike="noStrike">
              <a:solidFill>
                <a:srgbClr val="000000"/>
              </a:solidFill>
              <a:latin typeface="Arial"/>
            </a:endParaRPr>
          </a:p>
        </p:txBody>
      </p:sp>
      <p:sp>
        <p:nvSpPr>
          <p:cNvPr id="56" name="PlaceHolder 16"/>
          <p:cNvSpPr>
            <a:spLocks noGrp="1"/>
          </p:cNvSpPr>
          <p:nvPr>
            <p:ph type="dt"/>
          </p:nvPr>
        </p:nvSpPr>
        <p:spPr>
          <a:xfrm rot="5400000">
            <a:off x="7495560" y="1830240"/>
            <a:ext cx="990360" cy="228240"/>
          </a:xfrm>
          <a:prstGeom prst="rect">
            <a:avLst/>
          </a:prstGeom>
        </p:spPr>
        <p:txBody>
          <a:bodyPr>
            <a:noAutofit/>
          </a:bodyPr>
          <a:p>
            <a:pPr>
              <a:lnSpc>
                <a:spcPct val="100000"/>
              </a:lnSpc>
            </a:pPr>
            <a:fld id="{87CE473E-4861-4DC7-8F11-EF41FB676940}" type="datetime">
              <a:rPr b="0" lang="en-US" sz="750" spc="-1" strike="noStrike">
                <a:solidFill>
                  <a:srgbClr val="ffffff"/>
                </a:solidFill>
                <a:latin typeface="Arial"/>
              </a:rPr>
              <a:t>11/29/20</a:t>
            </a:fld>
            <a:endParaRPr b="0" lang="nl-NL" sz="750" spc="-1" strike="noStrike">
              <a:latin typeface="Times New Roman"/>
            </a:endParaRPr>
          </a:p>
        </p:txBody>
      </p:sp>
      <p:sp>
        <p:nvSpPr>
          <p:cNvPr id="57" name="PlaceHolder 17"/>
          <p:cNvSpPr>
            <a:spLocks noGrp="1"/>
          </p:cNvSpPr>
          <p:nvPr>
            <p:ph type="ftr"/>
          </p:nvPr>
        </p:nvSpPr>
        <p:spPr>
          <a:xfrm rot="5400000">
            <a:off x="6231600" y="3265920"/>
            <a:ext cx="3859560" cy="228240"/>
          </a:xfrm>
          <a:prstGeom prst="rect">
            <a:avLst/>
          </a:prstGeom>
        </p:spPr>
        <p:txBody>
          <a:bodyPr anchor="ctr">
            <a:noAutofit/>
          </a:bodyPr>
          <a:p>
            <a:endParaRPr b="0" lang="nl-NL" sz="2400" spc="-1" strike="noStrike">
              <a:latin typeface="Times New Roman"/>
            </a:endParaRPr>
          </a:p>
        </p:txBody>
      </p:sp>
      <p:sp>
        <p:nvSpPr>
          <p:cNvPr id="58" name="CustomShape 18"/>
          <p:cNvSpPr/>
          <p:nvPr/>
        </p:nvSpPr>
        <p:spPr>
          <a:xfrm>
            <a:off x="7828200" y="0"/>
            <a:ext cx="514080" cy="1142640"/>
          </a:xfrm>
          <a:prstGeom prst="rect">
            <a:avLst/>
          </a:prstGeom>
          <a:solidFill>
            <a:schemeClr val="accent1"/>
          </a:soli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9" name="PlaceHolder 19"/>
          <p:cNvSpPr>
            <a:spLocks noGrp="1"/>
          </p:cNvSpPr>
          <p:nvPr>
            <p:ph type="sldNum"/>
          </p:nvPr>
        </p:nvSpPr>
        <p:spPr>
          <a:xfrm>
            <a:off x="7764480" y="295560"/>
            <a:ext cx="628200" cy="767160"/>
          </a:xfrm>
          <a:prstGeom prst="rect">
            <a:avLst/>
          </a:prstGeom>
        </p:spPr>
        <p:txBody>
          <a:bodyPr anchor="b">
            <a:noAutofit/>
          </a:bodyPr>
          <a:p>
            <a:pPr algn="ctr">
              <a:lnSpc>
                <a:spcPct val="100000"/>
              </a:lnSpc>
            </a:pPr>
            <a:fld id="{627428D1-3321-499B-913A-D73978A2899C}" type="slidenum">
              <a:rPr b="0" lang="en-US" sz="2100" spc="-1" strike="noStrike">
                <a:solidFill>
                  <a:srgbClr val="ffffff"/>
                </a:solidFill>
                <a:latin typeface="Arial"/>
              </a:rPr>
              <a:t>&lt;number&gt;</a:t>
            </a:fld>
            <a:endParaRPr b="0" lang="nl-NL" sz="2100" spc="-1" strike="noStrike">
              <a:latin typeface="Times New Roman"/>
            </a:endParaRPr>
          </a:p>
        </p:txBody>
      </p:sp>
      <p:sp>
        <p:nvSpPr>
          <p:cNvPr id="60" name="PlaceHolder 20"/>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350" spc="-1" strike="noStrike">
                <a:solidFill>
                  <a:srgbClr val="404040"/>
                </a:solidFill>
                <a:latin typeface="Century Gothic"/>
              </a:rPr>
              <a:t>Click to edit the outline text format</a:t>
            </a:r>
            <a:endParaRPr b="0" lang="en-US" sz="1350" spc="-1" strike="noStrike">
              <a:solidFill>
                <a:srgbClr val="404040"/>
              </a:solidFill>
              <a:latin typeface="Century Gothic"/>
            </a:endParaRPr>
          </a:p>
          <a:p>
            <a:pPr lvl="1" marL="864000" indent="-324000">
              <a:spcBef>
                <a:spcPts val="1134"/>
              </a:spcBef>
              <a:buClr>
                <a:srgbClr val="000000"/>
              </a:buClr>
              <a:buSzPct val="75000"/>
              <a:buFont typeface="Symbol" charset="2"/>
              <a:buChar char=""/>
            </a:pPr>
            <a:r>
              <a:rPr b="0" lang="en-US" sz="1050" spc="-1" strike="noStrike">
                <a:solidFill>
                  <a:srgbClr val="404040"/>
                </a:solidFill>
                <a:latin typeface="Century Gothic"/>
              </a:rPr>
              <a:t>Second Outline Level</a:t>
            </a:r>
            <a:endParaRPr b="0" lang="en-US" sz="1050" spc="-1" strike="noStrike">
              <a:solidFill>
                <a:srgbClr val="404040"/>
              </a:solidFill>
              <a:latin typeface="Century Gothic"/>
            </a:endParaRPr>
          </a:p>
          <a:p>
            <a:pPr lvl="2" marL="1296000" indent="-288000">
              <a:spcBef>
                <a:spcPts val="850"/>
              </a:spcBef>
              <a:buClr>
                <a:srgbClr val="000000"/>
              </a:buClr>
              <a:buSzPct val="45000"/>
              <a:buFont typeface="Wingdings" charset="2"/>
              <a:buChar char=""/>
            </a:pPr>
            <a:r>
              <a:rPr b="0" lang="en-US" sz="900" spc="-1" strike="noStrike">
                <a:solidFill>
                  <a:srgbClr val="404040"/>
                </a:solidFill>
                <a:latin typeface="Century Gothic"/>
              </a:rPr>
              <a:t>Third Outline Level</a:t>
            </a:r>
            <a:endParaRPr b="0" lang="en-US" sz="900" spc="-1" strike="noStrike">
              <a:solidFill>
                <a:srgbClr val="404040"/>
              </a:solidFill>
              <a:latin typeface="Century Gothic"/>
            </a:endParaRPr>
          </a:p>
          <a:p>
            <a:pPr lvl="3" marL="1728000" indent="-216000">
              <a:spcBef>
                <a:spcPts val="567"/>
              </a:spcBef>
              <a:buClr>
                <a:srgbClr val="000000"/>
              </a:buClr>
              <a:buSzPct val="75000"/>
              <a:buFont typeface="Symbol" charset="2"/>
              <a:buChar char=""/>
            </a:pPr>
            <a:r>
              <a:rPr b="0" lang="en-US" sz="900" spc="-1" strike="noStrike">
                <a:solidFill>
                  <a:srgbClr val="404040"/>
                </a:solidFill>
                <a:latin typeface="Century Gothic"/>
              </a:rPr>
              <a:t>Fourth Outline Level</a:t>
            </a:r>
            <a:endParaRPr b="0" lang="en-US" sz="900" spc="-1" strike="noStrike">
              <a:solidFill>
                <a:srgbClr val="404040"/>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Century Gothic"/>
              </a:rPr>
              <a:t>Fifth Outline Level</a:t>
            </a:r>
            <a:endParaRPr b="0" lang="en-US" sz="2000" spc="-1" strike="noStrike">
              <a:solidFill>
                <a:srgbClr val="404040"/>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Century Gothic"/>
              </a:rPr>
              <a:t>Sixth Outline Level</a:t>
            </a:r>
            <a:endParaRPr b="0" lang="en-US" sz="2000" spc="-1" strike="noStrike">
              <a:solidFill>
                <a:srgbClr val="404040"/>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Century Gothic"/>
              </a:rPr>
              <a:t>Seventh Outline Level</a:t>
            </a:r>
            <a:endParaRPr b="0" lang="en-US" sz="2000" spc="-1" strike="noStrike">
              <a:solidFill>
                <a:srgbClr val="404040"/>
              </a:solidFill>
              <a:latin typeface="Century Gothic"/>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10" name="Group 1"/>
          <p:cNvGrpSpPr/>
          <p:nvPr/>
        </p:nvGrpSpPr>
        <p:grpSpPr>
          <a:xfrm>
            <a:off x="0" y="-8640"/>
            <a:ext cx="9143640" cy="6866640"/>
            <a:chOff x="0" y="-8640"/>
            <a:chExt cx="9143640" cy="6866640"/>
          </a:xfrm>
        </p:grpSpPr>
        <p:sp>
          <p:nvSpPr>
            <p:cNvPr id="911" name="Line 2"/>
            <p:cNvSpPr/>
            <p:nvPr/>
          </p:nvSpPr>
          <p:spPr>
            <a:xfrm>
              <a:off x="7027920" y="0"/>
              <a:ext cx="914400" cy="6857640"/>
            </a:xfrm>
            <a:prstGeom prst="line">
              <a:avLst/>
            </a:prstGeom>
            <a:ln cap="rnd" w="9360">
              <a:solidFill>
                <a:schemeClr val="accent1">
                  <a:alpha val="70000"/>
                </a:schemeClr>
              </a:solidFill>
              <a:round/>
            </a:ln>
          </p:spPr>
          <p:style>
            <a:lnRef idx="2">
              <a:schemeClr val="accent1"/>
            </a:lnRef>
            <a:fillRef idx="0">
              <a:schemeClr val="accent1"/>
            </a:fillRef>
            <a:effectRef idx="1">
              <a:schemeClr val="accent1"/>
            </a:effectRef>
            <a:fontRef idx="minor"/>
          </p:style>
        </p:sp>
        <p:sp>
          <p:nvSpPr>
            <p:cNvPr id="912" name="Line 3"/>
            <p:cNvSpPr/>
            <p:nvPr/>
          </p:nvSpPr>
          <p:spPr>
            <a:xfrm flipH="1">
              <a:off x="5568840" y="3681360"/>
              <a:ext cx="3572640" cy="3176640"/>
            </a:xfrm>
            <a:prstGeom prst="line">
              <a:avLst/>
            </a:prstGeom>
            <a:ln cap="rnd" w="9360">
              <a:solidFill>
                <a:schemeClr val="accent1">
                  <a:alpha val="70000"/>
                </a:schemeClr>
              </a:solidFill>
              <a:round/>
            </a:ln>
          </p:spPr>
          <p:style>
            <a:lnRef idx="2">
              <a:schemeClr val="accent1"/>
            </a:lnRef>
            <a:fillRef idx="0">
              <a:schemeClr val="accent1"/>
            </a:fillRef>
            <a:effectRef idx="1">
              <a:schemeClr val="accent1"/>
            </a:effectRef>
            <a:fontRef idx="minor"/>
          </p:style>
        </p:sp>
        <p:sp>
          <p:nvSpPr>
            <p:cNvPr id="913" name="CustomShape 4"/>
            <p:cNvSpPr/>
            <p:nvPr/>
          </p:nvSpPr>
          <p:spPr>
            <a:xfrm>
              <a:off x="6886080" y="-8640"/>
              <a:ext cx="2255040" cy="6866280"/>
            </a:xfrm>
            <a:custGeom>
              <a:avLst/>
              <a:gdLst/>
              <a:ah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14" name="CustomShape 5"/>
            <p:cNvSpPr/>
            <p:nvPr/>
          </p:nvSpPr>
          <p:spPr>
            <a:xfrm>
              <a:off x="7202520" y="-8640"/>
              <a:ext cx="1941120" cy="6866280"/>
            </a:xfrm>
            <a:custGeom>
              <a:avLst/>
              <a:gdLst/>
              <a:ah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15" name="CustomShape 6"/>
            <p:cNvSpPr/>
            <p:nvPr/>
          </p:nvSpPr>
          <p:spPr>
            <a:xfrm>
              <a:off x="6699240" y="3048120"/>
              <a:ext cx="2444400" cy="3809520"/>
            </a:xfrm>
            <a:prstGeom prst="triangle">
              <a:avLst>
                <a:gd name="adj" fmla="val 100000"/>
              </a:avLst>
            </a:prstGeom>
            <a:solidFill>
              <a:schemeClr val="accent1">
                <a:alpha val="72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16" name="CustomShape 7"/>
            <p:cNvSpPr/>
            <p:nvPr/>
          </p:nvSpPr>
          <p:spPr>
            <a:xfrm>
              <a:off x="7000920" y="-8640"/>
              <a:ext cx="2140560" cy="6866280"/>
            </a:xfrm>
            <a:custGeom>
              <a:avLst/>
              <a:gdLst/>
              <a:ah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17" name="CustomShape 8"/>
            <p:cNvSpPr/>
            <p:nvPr/>
          </p:nvSpPr>
          <p:spPr>
            <a:xfrm>
              <a:off x="8174160" y="-8640"/>
              <a:ext cx="967320" cy="6866280"/>
            </a:xfrm>
            <a:custGeom>
              <a:avLst/>
              <a:gdLst/>
              <a:ah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18" name="CustomShape 9"/>
            <p:cNvSpPr/>
            <p:nvPr/>
          </p:nvSpPr>
          <p:spPr>
            <a:xfrm>
              <a:off x="8204400" y="-8640"/>
              <a:ext cx="937080" cy="6866280"/>
            </a:xfrm>
            <a:custGeom>
              <a:avLst/>
              <a:gdLst/>
              <a:ah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19" name="CustomShape 10"/>
            <p:cNvSpPr/>
            <p:nvPr/>
          </p:nvSpPr>
          <p:spPr>
            <a:xfrm>
              <a:off x="7778880" y="3589920"/>
              <a:ext cx="1362600" cy="3267720"/>
            </a:xfrm>
            <a:prstGeom prst="triangle">
              <a:avLst>
                <a:gd name="adj" fmla="val 100000"/>
              </a:avLst>
            </a:prstGeom>
            <a:solidFill>
              <a:schemeClr val="accent1">
                <a:lumMod val="50000"/>
                <a:alpha val="66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20" name="CustomShape 11"/>
            <p:cNvSpPr/>
            <p:nvPr/>
          </p:nvSpPr>
          <p:spPr>
            <a:xfrm>
              <a:off x="0" y="4013280"/>
              <a:ext cx="336240" cy="2844360"/>
            </a:xfrm>
            <a:prstGeom prst="triangle">
              <a:avLst>
                <a:gd name="adj" fmla="val 0"/>
              </a:avLst>
            </a:prstGeom>
            <a:solidFill>
              <a:schemeClr val="accent1">
                <a:lumMod val="75000"/>
                <a:alpha val="70000"/>
              </a:schemeClr>
            </a:solidFill>
            <a:ln>
              <a:noFill/>
            </a:ln>
            <a:effectLst>
              <a:outerShdw blurRad="38100" dir="5400000" dist="2556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921" name="PlaceHolder 12"/>
          <p:cNvSpPr>
            <a:spLocks noGrp="1"/>
          </p:cNvSpPr>
          <p:nvPr>
            <p:ph type="title"/>
          </p:nvPr>
        </p:nvSpPr>
        <p:spPr>
          <a:xfrm>
            <a:off x="507960" y="609480"/>
            <a:ext cx="6447240" cy="1320480"/>
          </a:xfrm>
          <a:prstGeom prst="rect">
            <a:avLst/>
          </a:prstGeom>
        </p:spPr>
        <p:txBody>
          <a:bodyPr>
            <a:noAutofit/>
          </a:bodyPr>
          <a:p>
            <a:pPr>
              <a:lnSpc>
                <a:spcPct val="100000"/>
              </a:lnSpc>
            </a:pPr>
            <a:r>
              <a:rPr b="0" lang="nl-NL" sz="2700" spc="-1" strike="noStrike">
                <a:solidFill>
                  <a:srgbClr val="874ea9"/>
                </a:solidFill>
                <a:latin typeface="Trebuchet MS"/>
              </a:rPr>
              <a:t>Klik </a:t>
            </a:r>
            <a:r>
              <a:rPr b="0" lang="nl-NL" sz="2700" spc="-1" strike="noStrike">
                <a:solidFill>
                  <a:srgbClr val="874ea9"/>
                </a:solidFill>
                <a:latin typeface="Trebuchet MS"/>
              </a:rPr>
              <a:t>om </a:t>
            </a:r>
            <a:r>
              <a:rPr b="0" lang="nl-NL" sz="2700" spc="-1" strike="noStrike">
                <a:solidFill>
                  <a:srgbClr val="874ea9"/>
                </a:solidFill>
                <a:latin typeface="Trebuchet MS"/>
              </a:rPr>
              <a:t>de </a:t>
            </a:r>
            <a:r>
              <a:rPr b="0" lang="nl-NL" sz="2700" spc="-1" strike="noStrike">
                <a:solidFill>
                  <a:srgbClr val="874ea9"/>
                </a:solidFill>
                <a:latin typeface="Trebuchet MS"/>
              </a:rPr>
              <a:t>stijl </a:t>
            </a:r>
            <a:r>
              <a:rPr b="0" lang="nl-NL" sz="2700" spc="-1" strike="noStrike">
                <a:solidFill>
                  <a:srgbClr val="874ea9"/>
                </a:solidFill>
                <a:latin typeface="Trebuchet MS"/>
              </a:rPr>
              <a:t>te </a:t>
            </a:r>
            <a:r>
              <a:rPr b="0" lang="nl-NL" sz="2700" spc="-1" strike="noStrike">
                <a:solidFill>
                  <a:srgbClr val="874ea9"/>
                </a:solidFill>
                <a:latin typeface="Trebuchet MS"/>
              </a:rPr>
              <a:t>bew</a:t>
            </a:r>
            <a:r>
              <a:rPr b="0" lang="nl-NL" sz="2700" spc="-1" strike="noStrike">
                <a:solidFill>
                  <a:srgbClr val="874ea9"/>
                </a:solidFill>
                <a:latin typeface="Trebuchet MS"/>
              </a:rPr>
              <a:t>erk</a:t>
            </a:r>
            <a:r>
              <a:rPr b="0" lang="nl-NL" sz="2700" spc="-1" strike="noStrike">
                <a:solidFill>
                  <a:srgbClr val="874ea9"/>
                </a:solidFill>
                <a:latin typeface="Trebuchet MS"/>
              </a:rPr>
              <a:t>en</a:t>
            </a:r>
            <a:endParaRPr b="0" lang="en-US" sz="2700" spc="-1" strike="noStrike">
              <a:solidFill>
                <a:srgbClr val="000000"/>
              </a:solidFill>
              <a:latin typeface="Arial"/>
            </a:endParaRPr>
          </a:p>
        </p:txBody>
      </p:sp>
      <p:sp>
        <p:nvSpPr>
          <p:cNvPr id="922" name="PlaceHolder 13"/>
          <p:cNvSpPr>
            <a:spLocks noGrp="1"/>
          </p:cNvSpPr>
          <p:nvPr>
            <p:ph type="body"/>
          </p:nvPr>
        </p:nvSpPr>
        <p:spPr>
          <a:xfrm>
            <a:off x="507960" y="2160720"/>
            <a:ext cx="6447240" cy="3880440"/>
          </a:xfrm>
          <a:prstGeom prst="rect">
            <a:avLst/>
          </a:prstGeom>
        </p:spPr>
        <p:txBody>
          <a:bodyPr>
            <a:noAutofit/>
          </a:bodyPr>
          <a:p>
            <a:pPr marL="257040" indent="-256680">
              <a:lnSpc>
                <a:spcPct val="100000"/>
              </a:lnSpc>
              <a:spcBef>
                <a:spcPts val="751"/>
              </a:spcBef>
              <a:buClr>
                <a:srgbClr val="874ea9"/>
              </a:buClr>
              <a:buSzPct val="80000"/>
              <a:buFont typeface="Wingdings 3" charset="2"/>
              <a:buChar char=""/>
            </a:pPr>
            <a:r>
              <a:rPr b="0" lang="nl-NL" sz="1350" spc="-1" strike="noStrike">
                <a:solidFill>
                  <a:srgbClr val="404040"/>
                </a:solidFill>
                <a:latin typeface="Trebuchet MS"/>
              </a:rPr>
              <a:t>Klik om de modelstijlen te bewerken</a:t>
            </a:r>
            <a:endParaRPr b="0" lang="en-US" sz="1350" spc="-1" strike="noStrike">
              <a:solidFill>
                <a:srgbClr val="404040"/>
              </a:solidFill>
              <a:latin typeface="Trebuchet MS"/>
            </a:endParaRPr>
          </a:p>
          <a:p>
            <a:pPr lvl="1" marL="557280" indent="-213840">
              <a:lnSpc>
                <a:spcPct val="100000"/>
              </a:lnSpc>
              <a:spcBef>
                <a:spcPts val="751"/>
              </a:spcBef>
              <a:buClr>
                <a:srgbClr val="874ea9"/>
              </a:buClr>
              <a:buSzPct val="80000"/>
              <a:buFont typeface="Wingdings 3" charset="2"/>
              <a:buChar char=""/>
            </a:pPr>
            <a:r>
              <a:rPr b="0" lang="nl-NL" sz="1200" spc="-1" strike="noStrike">
                <a:solidFill>
                  <a:srgbClr val="404040"/>
                </a:solidFill>
                <a:latin typeface="Trebuchet MS"/>
              </a:rPr>
              <a:t>Tweede niveau</a:t>
            </a:r>
            <a:endParaRPr b="0" lang="en-US" sz="1200" spc="-1" strike="noStrike">
              <a:solidFill>
                <a:srgbClr val="404040"/>
              </a:solidFill>
              <a:latin typeface="Trebuchet MS"/>
            </a:endParaRPr>
          </a:p>
          <a:p>
            <a:pPr lvl="2" marL="857160" indent="-171000">
              <a:lnSpc>
                <a:spcPct val="100000"/>
              </a:lnSpc>
              <a:spcBef>
                <a:spcPts val="751"/>
              </a:spcBef>
              <a:buClr>
                <a:srgbClr val="874ea9"/>
              </a:buClr>
              <a:buSzPct val="80000"/>
              <a:buFont typeface="Wingdings 3" charset="2"/>
              <a:buChar char=""/>
            </a:pPr>
            <a:r>
              <a:rPr b="0" lang="nl-NL" sz="1050" spc="-1" strike="noStrike">
                <a:solidFill>
                  <a:srgbClr val="404040"/>
                </a:solidFill>
                <a:latin typeface="Trebuchet MS"/>
              </a:rPr>
              <a:t>Derde niveau</a:t>
            </a:r>
            <a:endParaRPr b="0" lang="en-US" sz="1050" spc="-1" strike="noStrike">
              <a:solidFill>
                <a:srgbClr val="404040"/>
              </a:solidFill>
              <a:latin typeface="Trebuchet MS"/>
            </a:endParaRPr>
          </a:p>
          <a:p>
            <a:pPr lvl="3" marL="1200240" indent="-171000">
              <a:lnSpc>
                <a:spcPct val="100000"/>
              </a:lnSpc>
              <a:spcBef>
                <a:spcPts val="751"/>
              </a:spcBef>
              <a:buClr>
                <a:srgbClr val="874ea9"/>
              </a:buClr>
              <a:buSzPct val="80000"/>
              <a:buFont typeface="Wingdings 3" charset="2"/>
              <a:buChar char=""/>
            </a:pPr>
            <a:r>
              <a:rPr b="0" lang="nl-NL" sz="900" spc="-1" strike="noStrike">
                <a:solidFill>
                  <a:srgbClr val="404040"/>
                </a:solidFill>
                <a:latin typeface="Trebuchet MS"/>
              </a:rPr>
              <a:t>Vierde niveau</a:t>
            </a:r>
            <a:endParaRPr b="0" lang="en-US" sz="900" spc="-1" strike="noStrike">
              <a:solidFill>
                <a:srgbClr val="404040"/>
              </a:solidFill>
              <a:latin typeface="Trebuchet MS"/>
            </a:endParaRPr>
          </a:p>
          <a:p>
            <a:pPr lvl="4" marL="1542960" indent="-171000">
              <a:lnSpc>
                <a:spcPct val="100000"/>
              </a:lnSpc>
              <a:spcBef>
                <a:spcPts val="751"/>
              </a:spcBef>
              <a:buClr>
                <a:srgbClr val="874ea9"/>
              </a:buClr>
              <a:buSzPct val="80000"/>
              <a:buFont typeface="Wingdings 3" charset="2"/>
              <a:buChar char=""/>
            </a:pPr>
            <a:r>
              <a:rPr b="0" lang="nl-NL" sz="900" spc="-1" strike="noStrike">
                <a:solidFill>
                  <a:srgbClr val="404040"/>
                </a:solidFill>
                <a:latin typeface="Trebuchet MS"/>
              </a:rPr>
              <a:t>Vijfde niveau</a:t>
            </a:r>
            <a:endParaRPr b="0" lang="en-US" sz="900" spc="-1" strike="noStrike">
              <a:solidFill>
                <a:srgbClr val="404040"/>
              </a:solidFill>
              <a:latin typeface="Trebuchet MS"/>
            </a:endParaRPr>
          </a:p>
        </p:txBody>
      </p:sp>
      <p:sp>
        <p:nvSpPr>
          <p:cNvPr id="923" name="PlaceHolder 14"/>
          <p:cNvSpPr>
            <a:spLocks noGrp="1"/>
          </p:cNvSpPr>
          <p:nvPr>
            <p:ph type="dt"/>
          </p:nvPr>
        </p:nvSpPr>
        <p:spPr>
          <a:xfrm>
            <a:off x="5403960" y="6041520"/>
            <a:ext cx="683640" cy="364680"/>
          </a:xfrm>
          <a:prstGeom prst="rect">
            <a:avLst/>
          </a:prstGeom>
        </p:spPr>
        <p:txBody>
          <a:bodyPr anchor="ctr">
            <a:noAutofit/>
          </a:bodyPr>
          <a:p>
            <a:pPr algn="r">
              <a:lnSpc>
                <a:spcPct val="100000"/>
              </a:lnSpc>
            </a:pPr>
            <a:fld id="{87E03DAF-B667-424B-9792-57F4EE57553E}" type="datetime">
              <a:rPr b="0" lang="nl-NL" sz="680" spc="-1" strike="noStrike">
                <a:solidFill>
                  <a:srgbClr val="8b8b8b"/>
                </a:solidFill>
                <a:latin typeface="Arial"/>
              </a:rPr>
              <a:t>29-11-20</a:t>
            </a:fld>
            <a:endParaRPr b="0" lang="nl-NL" sz="680" spc="-1" strike="noStrike">
              <a:latin typeface="Times New Roman"/>
            </a:endParaRPr>
          </a:p>
        </p:txBody>
      </p:sp>
      <p:sp>
        <p:nvSpPr>
          <p:cNvPr id="924" name="PlaceHolder 15"/>
          <p:cNvSpPr>
            <a:spLocks noGrp="1"/>
          </p:cNvSpPr>
          <p:nvPr>
            <p:ph type="ftr"/>
          </p:nvPr>
        </p:nvSpPr>
        <p:spPr>
          <a:xfrm>
            <a:off x="507960" y="6041520"/>
            <a:ext cx="4722840" cy="364680"/>
          </a:xfrm>
          <a:prstGeom prst="rect">
            <a:avLst/>
          </a:prstGeom>
        </p:spPr>
        <p:txBody>
          <a:bodyPr anchor="ctr">
            <a:noAutofit/>
          </a:bodyPr>
          <a:p>
            <a:endParaRPr b="0" lang="nl-NL" sz="2400" spc="-1" strike="noStrike">
              <a:latin typeface="Times New Roman"/>
            </a:endParaRPr>
          </a:p>
        </p:txBody>
      </p:sp>
      <p:sp>
        <p:nvSpPr>
          <p:cNvPr id="925" name="PlaceHolder 16"/>
          <p:cNvSpPr>
            <a:spLocks noGrp="1"/>
          </p:cNvSpPr>
          <p:nvPr>
            <p:ph type="sldNum"/>
          </p:nvPr>
        </p:nvSpPr>
        <p:spPr>
          <a:xfrm>
            <a:off x="6442920" y="6041520"/>
            <a:ext cx="512280" cy="364680"/>
          </a:xfrm>
          <a:prstGeom prst="rect">
            <a:avLst/>
          </a:prstGeom>
        </p:spPr>
        <p:txBody>
          <a:bodyPr anchor="ctr">
            <a:noAutofit/>
          </a:bodyPr>
          <a:p>
            <a:pPr algn="r">
              <a:lnSpc>
                <a:spcPct val="100000"/>
              </a:lnSpc>
            </a:pPr>
            <a:fld id="{8D076F4E-24BC-4764-972C-6BB4D9F5997D}" type="slidenum">
              <a:rPr b="0" lang="nl-NL" sz="680" spc="-1" strike="noStrike">
                <a:solidFill>
                  <a:srgbClr val="874ea9"/>
                </a:solidFill>
                <a:latin typeface="Arial"/>
              </a:rPr>
              <a:t>&lt;number&gt;</a:t>
            </a:fld>
            <a:endParaRPr b="0" lang="nl-NL" sz="68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962" name="Picture 2" descr="\\DROBO-FS\QuickDrops\JB\PPTX NG\Droplets\LightingOverlay.png"/>
          <p:cNvPicPr/>
          <p:nvPr/>
        </p:nvPicPr>
        <p:blipFill>
          <a:blip r:embed="rId3">
            <a:alphaModFix amt="30000"/>
          </a:blip>
          <a:stretch/>
        </p:blipFill>
        <p:spPr>
          <a:xfrm>
            <a:off x="0" y="0"/>
            <a:ext cx="9143640" cy="6857640"/>
          </a:xfrm>
          <a:prstGeom prst="rect">
            <a:avLst/>
          </a:prstGeom>
          <a:ln>
            <a:noFill/>
          </a:ln>
        </p:spPr>
      </p:pic>
      <p:grpSp>
        <p:nvGrpSpPr>
          <p:cNvPr id="963" name="Group 1"/>
          <p:cNvGrpSpPr/>
          <p:nvPr/>
        </p:nvGrpSpPr>
        <p:grpSpPr>
          <a:xfrm>
            <a:off x="-10800" y="0"/>
            <a:ext cx="9040320" cy="6857640"/>
            <a:chOff x="-10800" y="0"/>
            <a:chExt cx="9040320" cy="6857640"/>
          </a:xfrm>
        </p:grpSpPr>
        <p:grpSp>
          <p:nvGrpSpPr>
            <p:cNvPr id="964" name="Group 2"/>
            <p:cNvGrpSpPr/>
            <p:nvPr/>
          </p:nvGrpSpPr>
          <p:grpSpPr>
            <a:xfrm>
              <a:off x="-10800" y="0"/>
              <a:ext cx="915120" cy="6857640"/>
              <a:chOff x="-10800" y="0"/>
              <a:chExt cx="915120" cy="6857640"/>
            </a:xfrm>
          </p:grpSpPr>
          <p:sp>
            <p:nvSpPr>
              <p:cNvPr id="965" name="CustomShape 3"/>
              <p:cNvSpPr/>
              <p:nvPr/>
            </p:nvSpPr>
            <p:spPr>
              <a:xfrm>
                <a:off x="85680" y="4680"/>
                <a:ext cx="17640" cy="2180880"/>
              </a:xfrm>
              <a:prstGeom prst="rect">
                <a:avLst/>
              </a:prstGeom>
              <a:gradFill rotWithShape="0">
                <a:gsLst>
                  <a:gs pos="0">
                    <a:srgbClr val="eae5eb"/>
                  </a:gs>
                  <a:gs pos="100000">
                    <a:srgbClr val="ba69b8"/>
                  </a:gs>
                </a:gsLst>
                <a:lin ang="5400000"/>
              </a:gradFill>
              <a:ln>
                <a:noFill/>
              </a:ln>
            </p:spPr>
            <p:style>
              <a:lnRef idx="0"/>
              <a:fillRef idx="0"/>
              <a:effectRef idx="0"/>
              <a:fontRef idx="minor"/>
            </p:style>
          </p:sp>
          <p:sp>
            <p:nvSpPr>
              <p:cNvPr id="966" name="CustomShape 4"/>
              <p:cNvSpPr/>
              <p:nvPr/>
            </p:nvSpPr>
            <p:spPr>
              <a:xfrm>
                <a:off x="24840" y="2176560"/>
                <a:ext cx="14256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67" name="CustomShape 5"/>
              <p:cNvSpPr/>
              <p:nvPr/>
            </p:nvSpPr>
            <p:spPr>
              <a:xfrm>
                <a:off x="21600" y="4021200"/>
                <a:ext cx="14256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68" name="CustomShape 6"/>
              <p:cNvSpPr/>
              <p:nvPr/>
            </p:nvSpPr>
            <p:spPr>
              <a:xfrm>
                <a:off x="150120" y="4680"/>
                <a:ext cx="27720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69" name="CustomShape 7"/>
              <p:cNvSpPr/>
              <p:nvPr/>
            </p:nvSpPr>
            <p:spPr>
              <a:xfrm>
                <a:off x="377280" y="1801800"/>
                <a:ext cx="14256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70" name="CustomShape 8"/>
              <p:cNvSpPr/>
              <p:nvPr/>
            </p:nvSpPr>
            <p:spPr>
              <a:xfrm>
                <a:off x="214200" y="4680"/>
                <a:ext cx="27720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71" name="CustomShape 9"/>
              <p:cNvSpPr/>
              <p:nvPr/>
            </p:nvSpPr>
            <p:spPr>
              <a:xfrm>
                <a:off x="409680" y="0"/>
                <a:ext cx="1141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72" name="CustomShape 10"/>
              <p:cNvSpPr/>
              <p:nvPr/>
            </p:nvSpPr>
            <p:spPr>
              <a:xfrm>
                <a:off x="441720" y="1420920"/>
                <a:ext cx="14256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73" name="CustomShape 11"/>
              <p:cNvSpPr/>
              <p:nvPr/>
            </p:nvSpPr>
            <p:spPr>
              <a:xfrm>
                <a:off x="441720" y="903240"/>
                <a:ext cx="14256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74" name="CustomShape 12"/>
              <p:cNvSpPr/>
              <p:nvPr/>
            </p:nvSpPr>
            <p:spPr>
              <a:xfrm>
                <a:off x="480960" y="0"/>
                <a:ext cx="31644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75" name="CustomShape 13"/>
              <p:cNvSpPr/>
              <p:nvPr/>
            </p:nvSpPr>
            <p:spPr>
              <a:xfrm>
                <a:off x="765720" y="488880"/>
                <a:ext cx="12096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76" name="Freeform 14"/>
              <p:cNvSpPr/>
              <p:nvPr/>
            </p:nvSpPr>
            <p:spPr>
              <a:xfrm>
                <a:off x="-3240" y="9360"/>
                <a:ext cx="360" cy="360"/>
              </a:xfrm>
              <a:custGeom>
                <a:avLst/>
                <a:gdLst/>
                <a:ahLst/>
                <a:rect l="0" t="0" r="r" b="b"/>
                <a:pathLst>
                  <a:path w="1" h="1">
                    <a:moveTo>
                      <a:pt x="0" y="0"/>
                    </a:moveTo>
                    <a:lnTo>
                      <a:pt x="0" y="0"/>
                    </a:lnTo>
                  </a:path>
                </a:pathLst>
              </a:custGeom>
              <a:ln>
                <a:solidFill>
                  <a:srgbClr val="ffffff"/>
                </a:solidFill>
              </a:ln>
            </p:spPr>
          </p:sp>
          <p:sp>
            <p:nvSpPr>
              <p:cNvPr id="977" name="CustomShape 15"/>
              <p:cNvSpPr/>
              <p:nvPr/>
            </p:nvSpPr>
            <p:spPr>
              <a:xfrm>
                <a:off x="7200" y="1801800"/>
                <a:ext cx="92520" cy="12672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78" name="CustomShape 16"/>
              <p:cNvSpPr/>
              <p:nvPr/>
            </p:nvSpPr>
            <p:spPr>
              <a:xfrm>
                <a:off x="-7200" y="3549600"/>
                <a:ext cx="11052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79" name="CustomShape 17"/>
              <p:cNvSpPr/>
              <p:nvPr/>
            </p:nvSpPr>
            <p:spPr>
              <a:xfrm>
                <a:off x="96480" y="1382760"/>
                <a:ext cx="10692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80" name="CustomShape 18"/>
              <p:cNvSpPr/>
              <p:nvPr/>
            </p:nvSpPr>
            <p:spPr>
              <a:xfrm>
                <a:off x="153720" y="1849320"/>
                <a:ext cx="853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81" name="CustomShape 19"/>
              <p:cNvSpPr/>
              <p:nvPr/>
            </p:nvSpPr>
            <p:spPr>
              <a:xfrm>
                <a:off x="100080" y="4662360"/>
                <a:ext cx="17640" cy="2180880"/>
              </a:xfrm>
              <a:prstGeom prst="rect">
                <a:avLst/>
              </a:prstGeom>
              <a:gradFill rotWithShape="0">
                <a:gsLst>
                  <a:gs pos="0">
                    <a:srgbClr val="eae5eb"/>
                  </a:gs>
                  <a:gs pos="100000">
                    <a:srgbClr val="ba69b8"/>
                  </a:gs>
                </a:gsLst>
                <a:lin ang="5400000"/>
              </a:gradFill>
              <a:ln>
                <a:noFill/>
              </a:ln>
            </p:spPr>
            <p:style>
              <a:lnRef idx="0"/>
              <a:fillRef idx="0"/>
              <a:effectRef idx="0"/>
              <a:fontRef idx="minor"/>
            </p:style>
          </p:sp>
          <p:sp>
            <p:nvSpPr>
              <p:cNvPr id="982" name="CustomShape 20"/>
              <p:cNvSpPr/>
              <p:nvPr/>
            </p:nvSpPr>
            <p:spPr>
              <a:xfrm>
                <a:off x="167760" y="5041800"/>
                <a:ext cx="27720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83" name="CustomShape 21"/>
              <p:cNvSpPr/>
              <p:nvPr/>
            </p:nvSpPr>
            <p:spPr>
              <a:xfrm>
                <a:off x="39240" y="4481640"/>
                <a:ext cx="14256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84" name="CustomShape 22"/>
              <p:cNvSpPr/>
              <p:nvPr/>
            </p:nvSpPr>
            <p:spPr>
              <a:xfrm>
                <a:off x="-10800" y="5627520"/>
                <a:ext cx="6408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85" name="CustomShape 23"/>
              <p:cNvSpPr/>
              <p:nvPr/>
            </p:nvSpPr>
            <p:spPr>
              <a:xfrm>
                <a:off x="395280" y="4867200"/>
                <a:ext cx="14256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86" name="CustomShape 24"/>
              <p:cNvSpPr/>
              <p:nvPr/>
            </p:nvSpPr>
            <p:spPr>
              <a:xfrm>
                <a:off x="232200" y="5423040"/>
                <a:ext cx="2808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87" name="CustomShape 25"/>
              <p:cNvSpPr/>
              <p:nvPr/>
            </p:nvSpPr>
            <p:spPr>
              <a:xfrm>
                <a:off x="427320" y="5945040"/>
                <a:ext cx="1141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88" name="CustomShape 26"/>
              <p:cNvSpPr/>
              <p:nvPr/>
            </p:nvSpPr>
            <p:spPr>
              <a:xfrm>
                <a:off x="459720" y="5246640"/>
                <a:ext cx="14256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89" name="CustomShape 27"/>
              <p:cNvSpPr/>
              <p:nvPr/>
            </p:nvSpPr>
            <p:spPr>
              <a:xfrm>
                <a:off x="459720" y="5764320"/>
                <a:ext cx="14256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90" name="CustomShape 28"/>
              <p:cNvSpPr/>
              <p:nvPr/>
            </p:nvSpPr>
            <p:spPr>
              <a:xfrm>
                <a:off x="502560" y="6330960"/>
                <a:ext cx="3128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991" name="CustomShape 29"/>
              <p:cNvSpPr/>
              <p:nvPr/>
            </p:nvSpPr>
            <p:spPr>
              <a:xfrm>
                <a:off x="786960" y="6221520"/>
                <a:ext cx="1173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grpSp>
        <p:grpSp>
          <p:nvGrpSpPr>
            <p:cNvPr id="992" name="Group 30"/>
            <p:cNvGrpSpPr/>
            <p:nvPr/>
          </p:nvGrpSpPr>
          <p:grpSpPr>
            <a:xfrm>
              <a:off x="8523720" y="0"/>
              <a:ext cx="505800" cy="6848280"/>
              <a:chOff x="8523720" y="0"/>
              <a:chExt cx="505800" cy="6848280"/>
            </a:xfrm>
          </p:grpSpPr>
          <p:sp>
            <p:nvSpPr>
              <p:cNvPr id="993" name="CustomShape 31"/>
              <p:cNvSpPr/>
              <p:nvPr/>
            </p:nvSpPr>
            <p:spPr>
              <a:xfrm>
                <a:off x="8613000" y="0"/>
                <a:ext cx="3128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eae5eb">
                      <a:alpha val="80000"/>
                    </a:srgbClr>
                  </a:gs>
                  <a:gs pos="100000">
                    <a:srgbClr val="ba69b8">
                      <a:alpha val="60000"/>
                    </a:srgbClr>
                  </a:gs>
                </a:gsLst>
                <a:lin ang="5400000"/>
              </a:gradFill>
              <a:ln>
                <a:noFill/>
              </a:ln>
            </p:spPr>
            <p:style>
              <a:lnRef idx="0"/>
              <a:fillRef idx="0"/>
              <a:effectRef idx="0"/>
              <a:fontRef idx="minor"/>
            </p:style>
          </p:sp>
          <p:sp>
            <p:nvSpPr>
              <p:cNvPr id="994" name="CustomShape 32"/>
              <p:cNvSpPr/>
              <p:nvPr/>
            </p:nvSpPr>
            <p:spPr>
              <a:xfrm>
                <a:off x="8523720" y="474840"/>
                <a:ext cx="1173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eae5eb">
                      <a:alpha val="80000"/>
                    </a:srgbClr>
                  </a:gs>
                  <a:gs pos="100000">
                    <a:srgbClr val="ba69b8">
                      <a:alpha val="60000"/>
                    </a:srgbClr>
                  </a:gs>
                </a:gsLst>
                <a:lin ang="5400000"/>
              </a:gradFill>
              <a:ln>
                <a:noFill/>
              </a:ln>
            </p:spPr>
            <p:style>
              <a:lnRef idx="0"/>
              <a:fillRef idx="0"/>
              <a:effectRef idx="0"/>
              <a:fontRef idx="minor"/>
            </p:style>
          </p:sp>
          <p:sp>
            <p:nvSpPr>
              <p:cNvPr id="995" name="CustomShape 33"/>
              <p:cNvSpPr/>
              <p:nvPr/>
            </p:nvSpPr>
            <p:spPr>
              <a:xfrm>
                <a:off x="8723880" y="1539720"/>
                <a:ext cx="1414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eae5eb">
                      <a:alpha val="80000"/>
                    </a:srgbClr>
                  </a:gs>
                  <a:gs pos="100000">
                    <a:srgbClr val="ba69b8">
                      <a:alpha val="60000"/>
                    </a:srgbClr>
                  </a:gs>
                </a:gsLst>
                <a:lin ang="5400000"/>
              </a:gradFill>
              <a:ln>
                <a:noFill/>
              </a:ln>
            </p:spPr>
            <p:style>
              <a:lnRef idx="0"/>
              <a:fillRef idx="0"/>
              <a:effectRef idx="0"/>
              <a:fontRef idx="minor"/>
            </p:style>
          </p:sp>
          <p:sp>
            <p:nvSpPr>
              <p:cNvPr id="996" name="CustomShape 34"/>
              <p:cNvSpPr/>
              <p:nvPr/>
            </p:nvSpPr>
            <p:spPr>
              <a:xfrm>
                <a:off x="8648640" y="5694480"/>
                <a:ext cx="22356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eae5eb">
                      <a:alpha val="80000"/>
                    </a:srgbClr>
                  </a:gs>
                  <a:gs pos="100000">
                    <a:srgbClr val="ba69b8">
                      <a:alpha val="60000"/>
                    </a:srgbClr>
                  </a:gs>
                </a:gsLst>
                <a:lin ang="5400000"/>
              </a:gradFill>
              <a:ln>
                <a:noFill/>
              </a:ln>
            </p:spPr>
            <p:style>
              <a:lnRef idx="0"/>
              <a:fillRef idx="0"/>
              <a:effectRef idx="0"/>
              <a:fontRef idx="minor"/>
            </p:style>
          </p:sp>
          <p:sp>
            <p:nvSpPr>
              <p:cNvPr id="997" name="CustomShape 35"/>
              <p:cNvSpPr/>
              <p:nvPr/>
            </p:nvSpPr>
            <p:spPr>
              <a:xfrm>
                <a:off x="8829720" y="5551560"/>
                <a:ext cx="1173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eae5eb">
                      <a:alpha val="80000"/>
                    </a:srgbClr>
                  </a:gs>
                  <a:gs pos="100000">
                    <a:srgbClr val="ba69b8">
                      <a:alpha val="60000"/>
                    </a:srgbClr>
                  </a:gs>
                </a:gsLst>
                <a:lin ang="5400000"/>
              </a:gradFill>
              <a:ln>
                <a:noFill/>
              </a:ln>
            </p:spPr>
            <p:style>
              <a:lnRef idx="0"/>
              <a:fillRef idx="0"/>
              <a:effectRef idx="0"/>
              <a:fontRef idx="minor"/>
            </p:style>
          </p:sp>
          <p:sp>
            <p:nvSpPr>
              <p:cNvPr id="998" name="CustomShape 36"/>
              <p:cNvSpPr/>
              <p:nvPr/>
            </p:nvSpPr>
            <p:spPr>
              <a:xfrm>
                <a:off x="8783280" y="4680"/>
                <a:ext cx="22824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eae5eb">
                      <a:alpha val="80000"/>
                    </a:srgbClr>
                  </a:gs>
                  <a:gs pos="100000">
                    <a:srgbClr val="ba69b8">
                      <a:alpha val="60000"/>
                    </a:srgbClr>
                  </a:gs>
                </a:gsLst>
                <a:lin ang="5400000"/>
              </a:gradFill>
              <a:ln>
                <a:noFill/>
              </a:ln>
            </p:spPr>
            <p:style>
              <a:lnRef idx="0"/>
              <a:fillRef idx="0"/>
              <a:effectRef idx="0"/>
              <a:fontRef idx="minor"/>
            </p:style>
          </p:sp>
          <p:sp>
            <p:nvSpPr>
              <p:cNvPr id="999" name="CustomShape 37"/>
              <p:cNvSpPr/>
              <p:nvPr/>
            </p:nvSpPr>
            <p:spPr>
              <a:xfrm>
                <a:off x="8727120" y="4867200"/>
                <a:ext cx="1414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eae5eb">
                      <a:alpha val="80000"/>
                    </a:srgbClr>
                  </a:gs>
                  <a:gs pos="100000">
                    <a:srgbClr val="ba69b8">
                      <a:alpha val="60000"/>
                    </a:srgbClr>
                  </a:gs>
                </a:gsLst>
                <a:lin ang="5400000"/>
              </a:gradFill>
              <a:ln>
                <a:noFill/>
              </a:ln>
            </p:spPr>
            <p:style>
              <a:lnRef idx="0"/>
              <a:fillRef idx="0"/>
              <a:effectRef idx="0"/>
              <a:fontRef idx="minor"/>
            </p:style>
          </p:sp>
          <p:sp>
            <p:nvSpPr>
              <p:cNvPr id="1000" name="CustomShape 38"/>
              <p:cNvSpPr/>
              <p:nvPr/>
            </p:nvSpPr>
            <p:spPr>
              <a:xfrm>
                <a:off x="8580960" y="5046840"/>
                <a:ext cx="23076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eae5eb">
                      <a:alpha val="80000"/>
                    </a:srgbClr>
                  </a:gs>
                  <a:gs pos="100000">
                    <a:srgbClr val="ba69b8">
                      <a:alpha val="60000"/>
                    </a:srgbClr>
                  </a:gs>
                </a:gsLst>
                <a:lin ang="5400000"/>
              </a:gradFill>
              <a:ln>
                <a:noFill/>
              </a:ln>
            </p:spPr>
            <p:style>
              <a:lnRef idx="0"/>
              <a:fillRef idx="0"/>
              <a:effectRef idx="0"/>
              <a:fontRef idx="minor"/>
            </p:style>
          </p:sp>
          <p:sp>
            <p:nvSpPr>
              <p:cNvPr id="1001" name="CustomShape 39"/>
              <p:cNvSpPr/>
              <p:nvPr/>
            </p:nvSpPr>
            <p:spPr>
              <a:xfrm>
                <a:off x="8886960" y="6416640"/>
                <a:ext cx="14256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eae5eb">
                      <a:alpha val="80000"/>
                    </a:srgbClr>
                  </a:gs>
                  <a:gs pos="100000">
                    <a:srgbClr val="ba69b8">
                      <a:alpha val="60000"/>
                    </a:srgbClr>
                  </a:gs>
                </a:gsLst>
                <a:lin ang="5400000"/>
              </a:gradFill>
              <a:ln>
                <a:noFill/>
              </a:ln>
            </p:spPr>
            <p:style>
              <a:lnRef idx="0"/>
              <a:fillRef idx="0"/>
              <a:effectRef idx="0"/>
              <a:fontRef idx="minor"/>
            </p:style>
          </p:sp>
          <p:sp>
            <p:nvSpPr>
              <p:cNvPr id="1002" name="CustomShape 40"/>
              <p:cNvSpPr/>
              <p:nvPr/>
            </p:nvSpPr>
            <p:spPr>
              <a:xfrm>
                <a:off x="8954640" y="6595920"/>
                <a:ext cx="17640" cy="252000"/>
              </a:xfrm>
              <a:prstGeom prst="rect">
                <a:avLst/>
              </a:prstGeom>
              <a:gradFill rotWithShape="0">
                <a:gsLst>
                  <a:gs pos="0">
                    <a:srgbClr val="eae5eb">
                      <a:alpha val="80000"/>
                    </a:srgbClr>
                  </a:gs>
                  <a:gs pos="100000">
                    <a:srgbClr val="ba69b8">
                      <a:alpha val="60000"/>
                    </a:srgbClr>
                  </a:gs>
                </a:gsLst>
                <a:lin ang="5400000"/>
              </a:gradFill>
              <a:ln>
                <a:noFill/>
              </a:ln>
            </p:spPr>
            <p:style>
              <a:lnRef idx="0"/>
              <a:fillRef idx="0"/>
              <a:effectRef idx="0"/>
              <a:fontRef idx="minor"/>
            </p:style>
          </p:sp>
        </p:grpSp>
      </p:grpSp>
      <p:pic>
        <p:nvPicPr>
          <p:cNvPr id="1003" name="Picture 2" descr="\\DROBO-FS\QuickDrops\JB\PPTX NG\Droplets\LightingOverlay.png"/>
          <p:cNvPicPr/>
          <p:nvPr/>
        </p:nvPicPr>
        <p:blipFill>
          <a:blip r:embed="rId4">
            <a:alphaModFix amt="30000"/>
          </a:blip>
          <a:stretch/>
        </p:blipFill>
        <p:spPr>
          <a:xfrm>
            <a:off x="0" y="0"/>
            <a:ext cx="9143640" cy="6857640"/>
          </a:xfrm>
          <a:prstGeom prst="rect">
            <a:avLst/>
          </a:prstGeom>
          <a:ln>
            <a:noFill/>
          </a:ln>
        </p:spPr>
      </p:pic>
      <p:grpSp>
        <p:nvGrpSpPr>
          <p:cNvPr id="1004" name="Group 41"/>
          <p:cNvGrpSpPr/>
          <p:nvPr/>
        </p:nvGrpSpPr>
        <p:grpSpPr>
          <a:xfrm>
            <a:off x="0" y="0"/>
            <a:ext cx="1728360" cy="6857640"/>
            <a:chOff x="0" y="0"/>
            <a:chExt cx="1728360" cy="6857640"/>
          </a:xfrm>
        </p:grpSpPr>
        <p:sp>
          <p:nvSpPr>
            <p:cNvPr id="1005" name="CustomShape 42"/>
            <p:cNvSpPr/>
            <p:nvPr/>
          </p:nvSpPr>
          <p:spPr>
            <a:xfrm>
              <a:off x="907200" y="4680"/>
              <a:ext cx="17640" cy="2180880"/>
            </a:xfrm>
            <a:prstGeom prst="rect">
              <a:avLst/>
            </a:prstGeom>
            <a:gradFill rotWithShape="0">
              <a:gsLst>
                <a:gs pos="0">
                  <a:srgbClr val="eae5eb"/>
                </a:gs>
                <a:gs pos="100000">
                  <a:srgbClr val="ba69b8"/>
                </a:gs>
              </a:gsLst>
              <a:lin ang="5400000"/>
            </a:gradFill>
            <a:ln>
              <a:noFill/>
            </a:ln>
          </p:spPr>
          <p:style>
            <a:lnRef idx="0"/>
            <a:fillRef idx="0"/>
            <a:effectRef idx="0"/>
            <a:fontRef idx="minor"/>
          </p:style>
        </p:sp>
        <p:sp>
          <p:nvSpPr>
            <p:cNvPr id="1006" name="CustomShape 43"/>
            <p:cNvSpPr/>
            <p:nvPr/>
          </p:nvSpPr>
          <p:spPr>
            <a:xfrm>
              <a:off x="846360" y="2176560"/>
              <a:ext cx="14256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07" name="CustomShape 44"/>
            <p:cNvSpPr/>
            <p:nvPr/>
          </p:nvSpPr>
          <p:spPr>
            <a:xfrm>
              <a:off x="843120" y="4021200"/>
              <a:ext cx="14256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08" name="CustomShape 45"/>
            <p:cNvSpPr/>
            <p:nvPr/>
          </p:nvSpPr>
          <p:spPr>
            <a:xfrm>
              <a:off x="310680" y="9360"/>
              <a:ext cx="21240" cy="4481280"/>
            </a:xfrm>
            <a:prstGeom prst="rect">
              <a:avLst/>
            </a:prstGeom>
            <a:gradFill rotWithShape="0">
              <a:gsLst>
                <a:gs pos="0">
                  <a:srgbClr val="eae5eb"/>
                </a:gs>
                <a:gs pos="100000">
                  <a:srgbClr val="ba69b8"/>
                </a:gs>
              </a:gsLst>
              <a:lin ang="5400000"/>
            </a:gradFill>
            <a:ln>
              <a:noFill/>
            </a:ln>
          </p:spPr>
          <p:style>
            <a:lnRef idx="0"/>
            <a:fillRef idx="0"/>
            <a:effectRef idx="0"/>
            <a:fontRef idx="minor"/>
          </p:style>
        </p:sp>
        <p:sp>
          <p:nvSpPr>
            <p:cNvPr id="1009" name="CustomShape 46"/>
            <p:cNvSpPr/>
            <p:nvPr/>
          </p:nvSpPr>
          <p:spPr>
            <a:xfrm>
              <a:off x="250200" y="4481640"/>
              <a:ext cx="14256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10" name="CustomShape 47"/>
            <p:cNvSpPr/>
            <p:nvPr/>
          </p:nvSpPr>
          <p:spPr>
            <a:xfrm>
              <a:off x="142920" y="9360"/>
              <a:ext cx="113760" cy="907560"/>
            </a:xfrm>
            <a:custGeom>
              <a:avLst/>
              <a:gdLst/>
              <a:ahLst/>
              <a:rect l="l" t="t" r="r" b="b"/>
              <a:pathLst>
                <a:path w="96" h="572">
                  <a:moveTo>
                    <a:pt x="15" y="572"/>
                  </a:moveTo>
                  <a:lnTo>
                    <a:pt x="0" y="566"/>
                  </a:lnTo>
                  <a:lnTo>
                    <a:pt x="81" y="380"/>
                  </a:lnTo>
                  <a:lnTo>
                    <a:pt x="81" y="0"/>
                  </a:lnTo>
                  <a:lnTo>
                    <a:pt x="96" y="0"/>
                  </a:lnTo>
                  <a:lnTo>
                    <a:pt x="96" y="383"/>
                  </a:lnTo>
                  <a:lnTo>
                    <a:pt x="15" y="572"/>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11" name="CustomShape 48"/>
            <p:cNvSpPr/>
            <p:nvPr/>
          </p:nvSpPr>
          <p:spPr>
            <a:xfrm>
              <a:off x="968040" y="14400"/>
              <a:ext cx="281880" cy="1801440"/>
            </a:xfrm>
            <a:custGeom>
              <a:avLst/>
              <a:gdLst/>
              <a:ahLst/>
              <a:rect l="l" t="t" r="r" b="b"/>
              <a:pathLst>
                <a:path w="237" h="1135">
                  <a:moveTo>
                    <a:pt x="222" y="1135"/>
                  </a:moveTo>
                  <a:lnTo>
                    <a:pt x="0" y="620"/>
                  </a:lnTo>
                  <a:lnTo>
                    <a:pt x="0" y="0"/>
                  </a:lnTo>
                  <a:lnTo>
                    <a:pt x="18" y="0"/>
                  </a:lnTo>
                  <a:lnTo>
                    <a:pt x="18" y="617"/>
                  </a:lnTo>
                  <a:lnTo>
                    <a:pt x="237" y="1129"/>
                  </a:lnTo>
                  <a:lnTo>
                    <a:pt x="222" y="1135"/>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12" name="CustomShape 49"/>
            <p:cNvSpPr/>
            <p:nvPr/>
          </p:nvSpPr>
          <p:spPr>
            <a:xfrm>
              <a:off x="1200240" y="1801800"/>
              <a:ext cx="14256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13" name="CustomShape 50"/>
            <p:cNvSpPr/>
            <p:nvPr/>
          </p:nvSpPr>
          <p:spPr>
            <a:xfrm>
              <a:off x="1035720" y="9360"/>
              <a:ext cx="278280" cy="1425240"/>
            </a:xfrm>
            <a:custGeom>
              <a:avLst/>
              <a:gdLst/>
              <a:ahLst/>
              <a:rect l="l" t="t" r="r" b="b"/>
              <a:pathLst>
                <a:path w="234" h="898">
                  <a:moveTo>
                    <a:pt x="219" y="898"/>
                  </a:moveTo>
                  <a:lnTo>
                    <a:pt x="0" y="383"/>
                  </a:lnTo>
                  <a:lnTo>
                    <a:pt x="0" y="0"/>
                  </a:lnTo>
                  <a:lnTo>
                    <a:pt x="15" y="0"/>
                  </a:lnTo>
                  <a:lnTo>
                    <a:pt x="15" y="380"/>
                  </a:lnTo>
                  <a:lnTo>
                    <a:pt x="234" y="892"/>
                  </a:lnTo>
                  <a:lnTo>
                    <a:pt x="219" y="898"/>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14" name="CustomShape 51"/>
            <p:cNvSpPr/>
            <p:nvPr/>
          </p:nvSpPr>
          <p:spPr>
            <a:xfrm>
              <a:off x="1232280" y="0"/>
              <a:ext cx="11376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15" name="CustomShape 52"/>
            <p:cNvSpPr/>
            <p:nvPr/>
          </p:nvSpPr>
          <p:spPr>
            <a:xfrm>
              <a:off x="1264320" y="1420920"/>
              <a:ext cx="14256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16" name="CustomShape 53"/>
            <p:cNvSpPr/>
            <p:nvPr/>
          </p:nvSpPr>
          <p:spPr>
            <a:xfrm>
              <a:off x="1264320" y="903240"/>
              <a:ext cx="14256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17" name="CustomShape 54"/>
            <p:cNvSpPr/>
            <p:nvPr/>
          </p:nvSpPr>
          <p:spPr>
            <a:xfrm>
              <a:off x="1307160" y="4680"/>
              <a:ext cx="313920" cy="522000"/>
            </a:xfrm>
            <a:custGeom>
              <a:avLst/>
              <a:gdLst/>
              <a:ahLst/>
              <a:rect l="l" t="t" r="r" b="b"/>
              <a:pathLst>
                <a:path w="264" h="329">
                  <a:moveTo>
                    <a:pt x="252" y="329"/>
                  </a:moveTo>
                  <a:lnTo>
                    <a:pt x="45" y="120"/>
                  </a:lnTo>
                  <a:lnTo>
                    <a:pt x="0" y="6"/>
                  </a:lnTo>
                  <a:lnTo>
                    <a:pt x="15" y="0"/>
                  </a:lnTo>
                  <a:lnTo>
                    <a:pt x="60" y="111"/>
                  </a:lnTo>
                  <a:lnTo>
                    <a:pt x="264" y="317"/>
                  </a:lnTo>
                  <a:lnTo>
                    <a:pt x="252" y="329"/>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18" name="CustomShape 55"/>
            <p:cNvSpPr/>
            <p:nvPr/>
          </p:nvSpPr>
          <p:spPr>
            <a:xfrm>
              <a:off x="1589400" y="488880"/>
              <a:ext cx="12096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19" name="CustomShape 56"/>
            <p:cNvSpPr/>
            <p:nvPr/>
          </p:nvSpPr>
          <p:spPr>
            <a:xfrm>
              <a:off x="714240" y="4680"/>
              <a:ext cx="113760" cy="907560"/>
            </a:xfrm>
            <a:custGeom>
              <a:avLst/>
              <a:gdLst/>
              <a:ahLst/>
              <a:rect l="l" t="t" r="r" b="b"/>
              <a:pathLst>
                <a:path w="96" h="572">
                  <a:moveTo>
                    <a:pt x="15" y="572"/>
                  </a:moveTo>
                  <a:lnTo>
                    <a:pt x="0" y="572"/>
                  </a:lnTo>
                  <a:lnTo>
                    <a:pt x="0" y="189"/>
                  </a:lnTo>
                  <a:lnTo>
                    <a:pt x="81" y="0"/>
                  </a:lnTo>
                  <a:lnTo>
                    <a:pt x="96" y="6"/>
                  </a:lnTo>
                  <a:lnTo>
                    <a:pt x="15" y="192"/>
                  </a:lnTo>
                  <a:lnTo>
                    <a:pt x="15" y="572"/>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20" name="CustomShape 57"/>
            <p:cNvSpPr/>
            <p:nvPr/>
          </p:nvSpPr>
          <p:spPr>
            <a:xfrm>
              <a:off x="650160" y="903240"/>
              <a:ext cx="14256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21" name="CustomShape 58"/>
            <p:cNvSpPr/>
            <p:nvPr/>
          </p:nvSpPr>
          <p:spPr>
            <a:xfrm>
              <a:off x="667800" y="1554120"/>
              <a:ext cx="14256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22" name="CustomShape 59"/>
            <p:cNvSpPr/>
            <p:nvPr/>
          </p:nvSpPr>
          <p:spPr>
            <a:xfrm>
              <a:off x="553680" y="5622840"/>
              <a:ext cx="253080" cy="1215720"/>
            </a:xfrm>
            <a:custGeom>
              <a:avLst/>
              <a:gdLst/>
              <a:ahLst/>
              <a:rect l="l" t="t" r="r" b="b"/>
              <a:pathLst>
                <a:path w="213" h="766">
                  <a:moveTo>
                    <a:pt x="213" y="766"/>
                  </a:moveTo>
                  <a:lnTo>
                    <a:pt x="195" y="766"/>
                  </a:lnTo>
                  <a:lnTo>
                    <a:pt x="195" y="464"/>
                  </a:lnTo>
                  <a:lnTo>
                    <a:pt x="0" y="6"/>
                  </a:lnTo>
                  <a:lnTo>
                    <a:pt x="12" y="0"/>
                  </a:lnTo>
                  <a:lnTo>
                    <a:pt x="213" y="461"/>
                  </a:lnTo>
                  <a:lnTo>
                    <a:pt x="213" y="766"/>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23" name="CustomShape 60"/>
            <p:cNvSpPr/>
            <p:nvPr/>
          </p:nvSpPr>
          <p:spPr>
            <a:xfrm>
              <a:off x="485640" y="5479920"/>
              <a:ext cx="117360" cy="156960"/>
            </a:xfrm>
            <a:custGeom>
              <a:avLst/>
              <a:gdLst/>
              <a:ahLst/>
              <a:rect l="l" t="t"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24" name="CustomShape 61"/>
            <p:cNvSpPr/>
            <p:nvPr/>
          </p:nvSpPr>
          <p:spPr>
            <a:xfrm>
              <a:off x="50040" y="903240"/>
              <a:ext cx="142560" cy="19008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25" name="CustomShape 62"/>
            <p:cNvSpPr/>
            <p:nvPr/>
          </p:nvSpPr>
          <p:spPr>
            <a:xfrm>
              <a:off x="0" y="3897360"/>
              <a:ext cx="99720" cy="266400"/>
            </a:xfrm>
            <a:custGeom>
              <a:avLst/>
              <a:gdLst/>
              <a:ahLst/>
              <a:rect l="l" t="t" r="r" b="b"/>
              <a:pathLst>
                <a:path w="84" h="168">
                  <a:moveTo>
                    <a:pt x="69" y="168"/>
                  </a:moveTo>
                  <a:lnTo>
                    <a:pt x="0" y="6"/>
                  </a:lnTo>
                  <a:lnTo>
                    <a:pt x="12" y="0"/>
                  </a:lnTo>
                  <a:lnTo>
                    <a:pt x="84" y="162"/>
                  </a:lnTo>
                  <a:lnTo>
                    <a:pt x="69" y="168"/>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26" name="CustomShape 63"/>
            <p:cNvSpPr/>
            <p:nvPr/>
          </p:nvSpPr>
          <p:spPr>
            <a:xfrm>
              <a:off x="50040" y="4149720"/>
              <a:ext cx="14256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27" name="CustomShape 64"/>
            <p:cNvSpPr/>
            <p:nvPr/>
          </p:nvSpPr>
          <p:spPr>
            <a:xfrm>
              <a:off x="0" y="1644480"/>
              <a:ext cx="99720" cy="269640"/>
            </a:xfrm>
            <a:custGeom>
              <a:avLst/>
              <a:gdLst/>
              <a:ahLst/>
              <a:rect l="l" t="t" r="r" b="b"/>
              <a:pathLst>
                <a:path w="84" h="170">
                  <a:moveTo>
                    <a:pt x="12" y="170"/>
                  </a:moveTo>
                  <a:lnTo>
                    <a:pt x="0" y="164"/>
                  </a:lnTo>
                  <a:lnTo>
                    <a:pt x="69" y="0"/>
                  </a:lnTo>
                  <a:lnTo>
                    <a:pt x="84" y="6"/>
                  </a:lnTo>
                  <a:lnTo>
                    <a:pt x="12" y="170"/>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28" name="CustomShape 65"/>
            <p:cNvSpPr/>
            <p:nvPr/>
          </p:nvSpPr>
          <p:spPr>
            <a:xfrm>
              <a:off x="50040" y="1468440"/>
              <a:ext cx="14256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29" name="CustomShape 66"/>
            <p:cNvSpPr/>
            <p:nvPr/>
          </p:nvSpPr>
          <p:spPr>
            <a:xfrm>
              <a:off x="521640" y="4680"/>
              <a:ext cx="231840" cy="1558440"/>
            </a:xfrm>
            <a:custGeom>
              <a:avLst/>
              <a:gdLst/>
              <a:ahLst/>
              <a:rect l="l" t="t"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30" name="CustomShape 67"/>
            <p:cNvSpPr/>
            <p:nvPr/>
          </p:nvSpPr>
          <p:spPr>
            <a:xfrm>
              <a:off x="42840" y="4881600"/>
              <a:ext cx="14256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31" name="CustomShape 68"/>
            <p:cNvSpPr/>
            <p:nvPr/>
          </p:nvSpPr>
          <p:spPr>
            <a:xfrm>
              <a:off x="103680" y="5060880"/>
              <a:ext cx="228240" cy="1777680"/>
            </a:xfrm>
            <a:custGeom>
              <a:avLst/>
              <a:gdLst/>
              <a:ahLst/>
              <a:rect l="l" t="t"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32" name="CustomShape 69"/>
            <p:cNvSpPr/>
            <p:nvPr/>
          </p:nvSpPr>
          <p:spPr>
            <a:xfrm>
              <a:off x="421560" y="6431040"/>
              <a:ext cx="14256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33" name="CustomShape 70"/>
            <p:cNvSpPr/>
            <p:nvPr/>
          </p:nvSpPr>
          <p:spPr>
            <a:xfrm>
              <a:off x="482040" y="6610320"/>
              <a:ext cx="17640" cy="242640"/>
            </a:xfrm>
            <a:prstGeom prst="rect">
              <a:avLst/>
            </a:prstGeom>
            <a:gradFill rotWithShape="0">
              <a:gsLst>
                <a:gs pos="0">
                  <a:srgbClr val="eae5eb"/>
                </a:gs>
                <a:gs pos="100000">
                  <a:srgbClr val="ba69b8"/>
                </a:gs>
              </a:gsLst>
              <a:lin ang="5400000"/>
            </a:gradFill>
            <a:ln>
              <a:noFill/>
            </a:ln>
          </p:spPr>
          <p:style>
            <a:lnRef idx="0"/>
            <a:fillRef idx="0"/>
            <a:effectRef idx="0"/>
            <a:fontRef idx="minor"/>
          </p:style>
        </p:sp>
        <p:sp>
          <p:nvSpPr>
            <p:cNvPr id="1034" name="CustomShape 71"/>
            <p:cNvSpPr/>
            <p:nvPr/>
          </p:nvSpPr>
          <p:spPr>
            <a:xfrm>
              <a:off x="57240" y="6431040"/>
              <a:ext cx="142560" cy="18864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35" name="CustomShape 72"/>
            <p:cNvSpPr/>
            <p:nvPr/>
          </p:nvSpPr>
          <p:spPr>
            <a:xfrm>
              <a:off x="0" y="5978520"/>
              <a:ext cx="142560" cy="461520"/>
            </a:xfrm>
            <a:custGeom>
              <a:avLst/>
              <a:gdLst/>
              <a:ahLst/>
              <a:rect l="l" t="t" r="r" b="b"/>
              <a:pathLst>
                <a:path w="120" h="291">
                  <a:moveTo>
                    <a:pt x="120" y="291"/>
                  </a:moveTo>
                  <a:lnTo>
                    <a:pt x="105" y="291"/>
                  </a:lnTo>
                  <a:lnTo>
                    <a:pt x="105" y="114"/>
                  </a:lnTo>
                  <a:lnTo>
                    <a:pt x="0" y="9"/>
                  </a:lnTo>
                  <a:lnTo>
                    <a:pt x="12" y="0"/>
                  </a:lnTo>
                  <a:lnTo>
                    <a:pt x="120" y="108"/>
                  </a:lnTo>
                  <a:lnTo>
                    <a:pt x="120" y="291"/>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36" name="CustomShape 73"/>
            <p:cNvSpPr/>
            <p:nvPr/>
          </p:nvSpPr>
          <p:spPr>
            <a:xfrm>
              <a:off x="760680" y="1801800"/>
              <a:ext cx="160200" cy="755280"/>
            </a:xfrm>
            <a:custGeom>
              <a:avLst/>
              <a:gdLst/>
              <a:ahLst/>
              <a:rect l="l" t="t" r="r" b="b"/>
              <a:pathLst>
                <a:path w="135" h="476">
                  <a:moveTo>
                    <a:pt x="12" y="476"/>
                  </a:moveTo>
                  <a:lnTo>
                    <a:pt x="0" y="476"/>
                  </a:lnTo>
                  <a:lnTo>
                    <a:pt x="0" y="128"/>
                  </a:lnTo>
                  <a:lnTo>
                    <a:pt x="126" y="0"/>
                  </a:lnTo>
                  <a:lnTo>
                    <a:pt x="135" y="9"/>
                  </a:lnTo>
                  <a:lnTo>
                    <a:pt x="12" y="131"/>
                  </a:lnTo>
                  <a:lnTo>
                    <a:pt x="12" y="476"/>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37" name="CustomShape 74"/>
            <p:cNvSpPr/>
            <p:nvPr/>
          </p:nvSpPr>
          <p:spPr>
            <a:xfrm>
              <a:off x="703800" y="2548080"/>
              <a:ext cx="124560" cy="159840"/>
            </a:xfrm>
            <a:custGeom>
              <a:avLst/>
              <a:gdLst/>
              <a:ahLst/>
              <a:rect l="l" t="t"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38" name="CustomShape 75"/>
            <p:cNvSpPr/>
            <p:nvPr/>
          </p:nvSpPr>
          <p:spPr>
            <a:xfrm>
              <a:off x="446400" y="4680"/>
              <a:ext cx="478440" cy="4025520"/>
            </a:xfrm>
            <a:custGeom>
              <a:avLst/>
              <a:gdLst/>
              <a:ahLst/>
              <a:rect l="l" t="t"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39" name="CustomShape 76"/>
            <p:cNvSpPr/>
            <p:nvPr/>
          </p:nvSpPr>
          <p:spPr>
            <a:xfrm>
              <a:off x="918000" y="1382760"/>
              <a:ext cx="10692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40" name="CustomShape 77"/>
            <p:cNvSpPr/>
            <p:nvPr/>
          </p:nvSpPr>
          <p:spPr>
            <a:xfrm>
              <a:off x="975240" y="1849320"/>
              <a:ext cx="81720" cy="10764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41" name="CustomShape 78"/>
            <p:cNvSpPr/>
            <p:nvPr/>
          </p:nvSpPr>
          <p:spPr>
            <a:xfrm>
              <a:off x="210600" y="3417840"/>
              <a:ext cx="106920" cy="474480"/>
            </a:xfrm>
            <a:custGeom>
              <a:avLst/>
              <a:gdLst/>
              <a:ahLst/>
              <a:rect l="l" t="t" r="r" b="b"/>
              <a:pathLst>
                <a:path w="90" h="299">
                  <a:moveTo>
                    <a:pt x="12" y="299"/>
                  </a:moveTo>
                  <a:lnTo>
                    <a:pt x="0" y="299"/>
                  </a:lnTo>
                  <a:lnTo>
                    <a:pt x="0" y="80"/>
                  </a:lnTo>
                  <a:lnTo>
                    <a:pt x="81" y="0"/>
                  </a:lnTo>
                  <a:lnTo>
                    <a:pt x="90" y="8"/>
                  </a:lnTo>
                  <a:lnTo>
                    <a:pt x="12" y="83"/>
                  </a:lnTo>
                  <a:lnTo>
                    <a:pt x="12" y="299"/>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42" name="CustomShape 79"/>
            <p:cNvSpPr/>
            <p:nvPr/>
          </p:nvSpPr>
          <p:spPr>
            <a:xfrm>
              <a:off x="178560" y="3882960"/>
              <a:ext cx="81720" cy="109080"/>
            </a:xfrm>
            <a:custGeom>
              <a:avLst/>
              <a:gdLst/>
              <a:ahLst/>
              <a:rect l="l" t="t"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43" name="CustomShape 80"/>
            <p:cNvSpPr/>
            <p:nvPr/>
          </p:nvSpPr>
          <p:spPr>
            <a:xfrm>
              <a:off x="3600" y="2166840"/>
              <a:ext cx="85320" cy="452160"/>
            </a:xfrm>
            <a:custGeom>
              <a:avLst/>
              <a:gdLst/>
              <a:ahLst/>
              <a:rect l="l" t="t" r="r" b="b"/>
              <a:pathLst>
                <a:path w="72" h="285">
                  <a:moveTo>
                    <a:pt x="6" y="285"/>
                  </a:moveTo>
                  <a:lnTo>
                    <a:pt x="0" y="276"/>
                  </a:lnTo>
                  <a:lnTo>
                    <a:pt x="60" y="216"/>
                  </a:lnTo>
                  <a:lnTo>
                    <a:pt x="60" y="0"/>
                  </a:lnTo>
                  <a:lnTo>
                    <a:pt x="72" y="0"/>
                  </a:lnTo>
                  <a:lnTo>
                    <a:pt x="72" y="222"/>
                  </a:lnTo>
                  <a:lnTo>
                    <a:pt x="6" y="285"/>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44" name="CustomShape 81"/>
            <p:cNvSpPr/>
            <p:nvPr/>
          </p:nvSpPr>
          <p:spPr>
            <a:xfrm>
              <a:off x="39240" y="2066760"/>
              <a:ext cx="81720" cy="10908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45" name="CustomShape 82"/>
            <p:cNvSpPr/>
            <p:nvPr/>
          </p:nvSpPr>
          <p:spPr>
            <a:xfrm>
              <a:off x="921600" y="4662360"/>
              <a:ext cx="17640" cy="2180880"/>
            </a:xfrm>
            <a:prstGeom prst="rect">
              <a:avLst/>
            </a:prstGeom>
            <a:gradFill rotWithShape="0">
              <a:gsLst>
                <a:gs pos="0">
                  <a:srgbClr val="eae5eb"/>
                </a:gs>
                <a:gs pos="100000">
                  <a:srgbClr val="ba69b8"/>
                </a:gs>
              </a:gsLst>
              <a:lin ang="5400000"/>
            </a:gradFill>
            <a:ln>
              <a:noFill/>
            </a:ln>
          </p:spPr>
          <p:style>
            <a:lnRef idx="0"/>
            <a:fillRef idx="0"/>
            <a:effectRef idx="0"/>
            <a:fontRef idx="minor"/>
          </p:style>
        </p:sp>
        <p:sp>
          <p:nvSpPr>
            <p:cNvPr id="1046" name="CustomShape 83"/>
            <p:cNvSpPr/>
            <p:nvPr/>
          </p:nvSpPr>
          <p:spPr>
            <a:xfrm>
              <a:off x="989280" y="5041800"/>
              <a:ext cx="278280" cy="1801440"/>
            </a:xfrm>
            <a:custGeom>
              <a:avLst/>
              <a:gdLst/>
              <a:ahLst/>
              <a:rect l="l" t="t" r="r" b="b"/>
              <a:pathLst>
                <a:path w="234" h="1135">
                  <a:moveTo>
                    <a:pt x="15" y="1135"/>
                  </a:moveTo>
                  <a:lnTo>
                    <a:pt x="0" y="1135"/>
                  </a:lnTo>
                  <a:lnTo>
                    <a:pt x="0" y="515"/>
                  </a:lnTo>
                  <a:lnTo>
                    <a:pt x="0" y="512"/>
                  </a:lnTo>
                  <a:lnTo>
                    <a:pt x="219" y="0"/>
                  </a:lnTo>
                  <a:lnTo>
                    <a:pt x="234" y="6"/>
                  </a:lnTo>
                  <a:lnTo>
                    <a:pt x="15" y="518"/>
                  </a:lnTo>
                  <a:lnTo>
                    <a:pt x="15" y="1135"/>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47" name="CustomShape 84"/>
            <p:cNvSpPr/>
            <p:nvPr/>
          </p:nvSpPr>
          <p:spPr>
            <a:xfrm>
              <a:off x="860760" y="4481640"/>
              <a:ext cx="14256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48" name="CustomShape 85"/>
            <p:cNvSpPr/>
            <p:nvPr/>
          </p:nvSpPr>
          <p:spPr>
            <a:xfrm>
              <a:off x="614520" y="3983040"/>
              <a:ext cx="260280" cy="2860200"/>
            </a:xfrm>
            <a:custGeom>
              <a:avLst/>
              <a:gdLst/>
              <a:ahLst/>
              <a:rect l="l" t="t" r="r" b="b"/>
              <a:pathLst>
                <a:path w="219" h="1802">
                  <a:moveTo>
                    <a:pt x="219" y="1802"/>
                  </a:moveTo>
                  <a:lnTo>
                    <a:pt x="201" y="1802"/>
                  </a:lnTo>
                  <a:lnTo>
                    <a:pt x="201" y="1185"/>
                  </a:lnTo>
                  <a:lnTo>
                    <a:pt x="0" y="3"/>
                  </a:lnTo>
                  <a:lnTo>
                    <a:pt x="15" y="0"/>
                  </a:lnTo>
                  <a:lnTo>
                    <a:pt x="219" y="1185"/>
                  </a:lnTo>
                  <a:lnTo>
                    <a:pt x="219" y="1802"/>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49" name="CustomShape 86"/>
            <p:cNvSpPr/>
            <p:nvPr/>
          </p:nvSpPr>
          <p:spPr>
            <a:xfrm>
              <a:off x="546480" y="3807000"/>
              <a:ext cx="14256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50" name="CustomShape 87"/>
            <p:cNvSpPr/>
            <p:nvPr/>
          </p:nvSpPr>
          <p:spPr>
            <a:xfrm>
              <a:off x="1217880" y="4867200"/>
              <a:ext cx="14256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51" name="CustomShape 88"/>
            <p:cNvSpPr/>
            <p:nvPr/>
          </p:nvSpPr>
          <p:spPr>
            <a:xfrm>
              <a:off x="1053720" y="5423040"/>
              <a:ext cx="278280" cy="1425240"/>
            </a:xfrm>
            <a:custGeom>
              <a:avLst/>
              <a:gdLst/>
              <a:ahLst/>
              <a:rect l="l" t="t" r="r" b="b"/>
              <a:pathLst>
                <a:path w="234" h="898">
                  <a:moveTo>
                    <a:pt x="18" y="898"/>
                  </a:moveTo>
                  <a:lnTo>
                    <a:pt x="0" y="898"/>
                  </a:lnTo>
                  <a:lnTo>
                    <a:pt x="0" y="515"/>
                  </a:lnTo>
                  <a:lnTo>
                    <a:pt x="0" y="512"/>
                  </a:lnTo>
                  <a:lnTo>
                    <a:pt x="222" y="0"/>
                  </a:lnTo>
                  <a:lnTo>
                    <a:pt x="234" y="6"/>
                  </a:lnTo>
                  <a:lnTo>
                    <a:pt x="18" y="518"/>
                  </a:lnTo>
                  <a:lnTo>
                    <a:pt x="18" y="898"/>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52" name="CustomShape 89"/>
            <p:cNvSpPr/>
            <p:nvPr/>
          </p:nvSpPr>
          <p:spPr>
            <a:xfrm>
              <a:off x="1250280" y="5945040"/>
              <a:ext cx="11376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53" name="CustomShape 90"/>
            <p:cNvSpPr/>
            <p:nvPr/>
          </p:nvSpPr>
          <p:spPr>
            <a:xfrm>
              <a:off x="1282320" y="5246640"/>
              <a:ext cx="14256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54" name="CustomShape 91"/>
            <p:cNvSpPr/>
            <p:nvPr/>
          </p:nvSpPr>
          <p:spPr>
            <a:xfrm>
              <a:off x="1282320" y="5764320"/>
              <a:ext cx="14256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55" name="CustomShape 92"/>
            <p:cNvSpPr/>
            <p:nvPr/>
          </p:nvSpPr>
          <p:spPr>
            <a:xfrm>
              <a:off x="1325160" y="6330960"/>
              <a:ext cx="313920" cy="526680"/>
            </a:xfrm>
            <a:custGeom>
              <a:avLst/>
              <a:gdLst/>
              <a:ahLst/>
              <a:rect l="l" t="t" r="r" b="b"/>
              <a:pathLst>
                <a:path w="264" h="332">
                  <a:moveTo>
                    <a:pt x="12" y="332"/>
                  </a:moveTo>
                  <a:lnTo>
                    <a:pt x="0" y="326"/>
                  </a:lnTo>
                  <a:lnTo>
                    <a:pt x="45" y="206"/>
                  </a:lnTo>
                  <a:lnTo>
                    <a:pt x="255" y="0"/>
                  </a:lnTo>
                  <a:lnTo>
                    <a:pt x="264" y="12"/>
                  </a:lnTo>
                  <a:lnTo>
                    <a:pt x="60" y="215"/>
                  </a:lnTo>
                  <a:lnTo>
                    <a:pt x="12" y="332"/>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56" name="CustomShape 93"/>
            <p:cNvSpPr/>
            <p:nvPr/>
          </p:nvSpPr>
          <p:spPr>
            <a:xfrm>
              <a:off x="1611000" y="6221520"/>
              <a:ext cx="1173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57" name="CustomShape 94"/>
            <p:cNvSpPr/>
            <p:nvPr/>
          </p:nvSpPr>
          <p:spPr>
            <a:xfrm>
              <a:off x="378720" y="9360"/>
              <a:ext cx="174600" cy="5103360"/>
            </a:xfrm>
            <a:custGeom>
              <a:avLst/>
              <a:gdLst/>
              <a:ahLst/>
              <a:rect l="l" t="t"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058" name="CustomShape 95"/>
            <p:cNvSpPr/>
            <p:nvPr/>
          </p:nvSpPr>
          <p:spPr>
            <a:xfrm>
              <a:off x="475200" y="5103720"/>
              <a:ext cx="138960" cy="185400"/>
            </a:xfrm>
            <a:custGeom>
              <a:avLst/>
              <a:gdLst/>
              <a:ahLst/>
              <a:rect l="l" t="t"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grpSp>
      <p:sp>
        <p:nvSpPr>
          <p:cNvPr id="1059" name="PlaceHolder 96"/>
          <p:cNvSpPr>
            <a:spLocks noGrp="1"/>
          </p:cNvSpPr>
          <p:nvPr>
            <p:ph type="title"/>
          </p:nvPr>
        </p:nvSpPr>
        <p:spPr>
          <a:xfrm>
            <a:off x="1407240" y="1122480"/>
            <a:ext cx="6593400" cy="2387160"/>
          </a:xfrm>
          <a:prstGeom prst="rect">
            <a:avLst/>
          </a:prstGeom>
        </p:spPr>
        <p:txBody>
          <a:bodyPr anchor="b">
            <a:normAutofit/>
          </a:bodyPr>
          <a:p>
            <a:pPr>
              <a:lnSpc>
                <a:spcPct val="90000"/>
              </a:lnSpc>
            </a:pPr>
            <a:r>
              <a:rPr b="0" lang="en-US" sz="3600" spc="-1" strike="noStrike" cap="all">
                <a:solidFill>
                  <a:srgbClr val="ffffff"/>
                </a:solidFill>
                <a:latin typeface="Tw Cen MT"/>
              </a:rPr>
              <a:t>Click </a:t>
            </a:r>
            <a:r>
              <a:rPr b="0" lang="en-US" sz="3600" spc="-1" strike="noStrike" cap="all">
                <a:solidFill>
                  <a:srgbClr val="ffffff"/>
                </a:solidFill>
                <a:latin typeface="Tw Cen MT"/>
              </a:rPr>
              <a:t>to </a:t>
            </a:r>
            <a:r>
              <a:rPr b="0" lang="en-US" sz="3600" spc="-1" strike="noStrike" cap="all">
                <a:solidFill>
                  <a:srgbClr val="ffffff"/>
                </a:solidFill>
                <a:latin typeface="Tw Cen MT"/>
              </a:rPr>
              <a:t>edit </a:t>
            </a:r>
            <a:r>
              <a:rPr b="0" lang="en-US" sz="3600" spc="-1" strike="noStrike" cap="all">
                <a:solidFill>
                  <a:srgbClr val="ffffff"/>
                </a:solidFill>
                <a:latin typeface="Tw Cen MT"/>
              </a:rPr>
              <a:t>Mast</a:t>
            </a:r>
            <a:r>
              <a:rPr b="0" lang="en-US" sz="3600" spc="-1" strike="noStrike" cap="all">
                <a:solidFill>
                  <a:srgbClr val="ffffff"/>
                </a:solidFill>
                <a:latin typeface="Tw Cen MT"/>
              </a:rPr>
              <a:t>er </a:t>
            </a:r>
            <a:r>
              <a:rPr b="0" lang="en-US" sz="3600" spc="-1" strike="noStrike" cap="all">
                <a:solidFill>
                  <a:srgbClr val="ffffff"/>
                </a:solidFill>
                <a:latin typeface="Tw Cen MT"/>
              </a:rPr>
              <a:t>title </a:t>
            </a:r>
            <a:r>
              <a:rPr b="0" lang="en-US" sz="3600" spc="-1" strike="noStrike" cap="all">
                <a:solidFill>
                  <a:srgbClr val="ffffff"/>
                </a:solidFill>
                <a:latin typeface="Tw Cen MT"/>
              </a:rPr>
              <a:t>style</a:t>
            </a:r>
            <a:endParaRPr b="0" lang="en-US" sz="3600" spc="-1" strike="noStrike">
              <a:solidFill>
                <a:srgbClr val="ffffff"/>
              </a:solidFill>
              <a:latin typeface="Arial"/>
            </a:endParaRPr>
          </a:p>
        </p:txBody>
      </p:sp>
      <p:sp>
        <p:nvSpPr>
          <p:cNvPr id="1060" name="PlaceHolder 97"/>
          <p:cNvSpPr>
            <a:spLocks noGrp="1"/>
          </p:cNvSpPr>
          <p:nvPr>
            <p:ph type="dt"/>
          </p:nvPr>
        </p:nvSpPr>
        <p:spPr>
          <a:xfrm>
            <a:off x="5308200" y="5410080"/>
            <a:ext cx="2057040" cy="364680"/>
          </a:xfrm>
          <a:prstGeom prst="rect">
            <a:avLst/>
          </a:prstGeom>
        </p:spPr>
        <p:txBody>
          <a:bodyPr anchor="ctr">
            <a:noAutofit/>
          </a:bodyPr>
          <a:p>
            <a:pPr algn="r">
              <a:lnSpc>
                <a:spcPct val="100000"/>
              </a:lnSpc>
            </a:pPr>
            <a:fld id="{F3D65829-6246-43B5-9C36-F6D6858D4852}" type="datetime">
              <a:rPr b="0" lang="en-US" sz="790" spc="-1" strike="noStrike">
                <a:solidFill>
                  <a:srgbClr val="ffffff"/>
                </a:solidFill>
                <a:latin typeface="Arial"/>
              </a:rPr>
              <a:t>11/29/20</a:t>
            </a:fld>
            <a:endParaRPr b="0" lang="nl-NL" sz="790" spc="-1" strike="noStrike">
              <a:latin typeface="Times New Roman"/>
            </a:endParaRPr>
          </a:p>
        </p:txBody>
      </p:sp>
      <p:sp>
        <p:nvSpPr>
          <p:cNvPr id="1061" name="PlaceHolder 98"/>
          <p:cNvSpPr>
            <a:spLocks noGrp="1"/>
          </p:cNvSpPr>
          <p:nvPr>
            <p:ph type="ftr"/>
          </p:nvPr>
        </p:nvSpPr>
        <p:spPr>
          <a:xfrm>
            <a:off x="1407240" y="5410080"/>
            <a:ext cx="3843360" cy="364680"/>
          </a:xfrm>
          <a:prstGeom prst="rect">
            <a:avLst/>
          </a:prstGeom>
        </p:spPr>
        <p:txBody>
          <a:bodyPr anchor="ctr">
            <a:noAutofit/>
          </a:bodyPr>
          <a:p>
            <a:endParaRPr b="0" lang="nl-NL" sz="2400" spc="-1" strike="noStrike">
              <a:latin typeface="Times New Roman"/>
            </a:endParaRPr>
          </a:p>
        </p:txBody>
      </p:sp>
      <p:sp>
        <p:nvSpPr>
          <p:cNvPr id="1062" name="PlaceHolder 99"/>
          <p:cNvSpPr>
            <a:spLocks noGrp="1"/>
          </p:cNvSpPr>
          <p:nvPr>
            <p:ph type="sldNum"/>
          </p:nvPr>
        </p:nvSpPr>
        <p:spPr>
          <a:xfrm>
            <a:off x="7422840" y="5410080"/>
            <a:ext cx="577800" cy="364680"/>
          </a:xfrm>
          <a:prstGeom prst="rect">
            <a:avLst/>
          </a:prstGeom>
        </p:spPr>
        <p:txBody>
          <a:bodyPr anchor="ctr">
            <a:noAutofit/>
          </a:bodyPr>
          <a:p>
            <a:pPr algn="r">
              <a:lnSpc>
                <a:spcPct val="100000"/>
              </a:lnSpc>
            </a:pPr>
            <a:fld id="{172148D5-6FFB-4FDD-98AB-264FC0D5F887}" type="slidenum">
              <a:rPr b="0" lang="en-US" sz="790" spc="-1" strike="noStrike">
                <a:solidFill>
                  <a:srgbClr val="ffffff"/>
                </a:solidFill>
                <a:latin typeface="Arial"/>
              </a:rPr>
              <a:t>&lt;number&gt;</a:t>
            </a:fld>
            <a:endParaRPr b="0" lang="nl-NL" sz="790" spc="-1" strike="noStrike">
              <a:latin typeface="Times New Roman"/>
            </a:endParaRPr>
          </a:p>
        </p:txBody>
      </p:sp>
      <p:sp>
        <p:nvSpPr>
          <p:cNvPr id="1063" name="PlaceHolder 100"/>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ffffff"/>
                </a:solidFill>
                <a:latin typeface="Tw Cen MT"/>
              </a:rPr>
              <a:t>Click to edit the outline text format</a:t>
            </a:r>
            <a:endParaRPr b="0" lang="en-US" sz="1800" spc="-1" strike="noStrike">
              <a:solidFill>
                <a:srgbClr val="ffffff"/>
              </a:solidFill>
              <a:latin typeface="Tw Cen MT"/>
            </a:endParaRPr>
          </a:p>
          <a:p>
            <a:pPr lvl="1" marL="864000" indent="-324000">
              <a:spcBef>
                <a:spcPts val="1134"/>
              </a:spcBef>
              <a:buClr>
                <a:srgbClr val="000000"/>
              </a:buClr>
              <a:buSzPct val="75000"/>
              <a:buFont typeface="Symbol" charset="2"/>
              <a:buChar char=""/>
            </a:pPr>
            <a:r>
              <a:rPr b="0" lang="en-US" sz="1350" spc="-1" strike="noStrike">
                <a:solidFill>
                  <a:srgbClr val="ffffff"/>
                </a:solidFill>
                <a:latin typeface="Tw Cen MT"/>
              </a:rPr>
              <a:t>Second Outline Level</a:t>
            </a:r>
            <a:endParaRPr b="0" lang="en-US" sz="1350" spc="-1" strike="noStrike">
              <a:solidFill>
                <a:srgbClr val="ffffff"/>
              </a:solidFill>
              <a:latin typeface="Tw Cen MT"/>
            </a:endParaRPr>
          </a:p>
          <a:p>
            <a:pPr lvl="2" marL="1296000" indent="-288000">
              <a:spcBef>
                <a:spcPts val="850"/>
              </a:spcBef>
              <a:buClr>
                <a:srgbClr val="000000"/>
              </a:buClr>
              <a:buSzPct val="45000"/>
              <a:buFont typeface="Wingdings" charset="2"/>
              <a:buChar char=""/>
            </a:pPr>
            <a:r>
              <a:rPr b="0" lang="en-US" sz="1200" spc="-1" strike="noStrike">
                <a:solidFill>
                  <a:srgbClr val="ffffff"/>
                </a:solidFill>
                <a:latin typeface="Tw Cen MT"/>
              </a:rPr>
              <a:t>Third Outline Level</a:t>
            </a:r>
            <a:endParaRPr b="0" lang="en-US" sz="1200" spc="-1" strike="noStrike">
              <a:solidFill>
                <a:srgbClr val="ffffff"/>
              </a:solidFill>
              <a:latin typeface="Tw Cen MT"/>
            </a:endParaRPr>
          </a:p>
          <a:p>
            <a:pPr lvl="3" marL="1728000" indent="-216000">
              <a:spcBef>
                <a:spcPts val="567"/>
              </a:spcBef>
              <a:buClr>
                <a:srgbClr val="000000"/>
              </a:buClr>
              <a:buSzPct val="75000"/>
              <a:buFont typeface="Symbol" charset="2"/>
              <a:buChar char=""/>
            </a:pPr>
            <a:r>
              <a:rPr b="0" lang="en-US" sz="1200" spc="-1" strike="noStrike">
                <a:solidFill>
                  <a:srgbClr val="ffffff"/>
                </a:solidFill>
                <a:latin typeface="Tw Cen MT"/>
              </a:rPr>
              <a:t>Fourth Outline Level</a:t>
            </a:r>
            <a:endParaRPr b="0" lang="en-US" sz="1200" spc="-1" strike="noStrike">
              <a:solidFill>
                <a:srgbClr val="ffffff"/>
              </a:solidFill>
              <a:latin typeface="Tw Cen MT"/>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Tw Cen MT"/>
              </a:rPr>
              <a:t>Fifth Outline Level</a:t>
            </a:r>
            <a:endParaRPr b="0" lang="en-US" sz="2000" spc="-1" strike="noStrike">
              <a:solidFill>
                <a:srgbClr val="ffffff"/>
              </a:solidFill>
              <a:latin typeface="Tw Cen MT"/>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Tw Cen MT"/>
              </a:rPr>
              <a:t>Sixth Outline Level</a:t>
            </a:r>
            <a:endParaRPr b="0" lang="en-US" sz="2000" spc="-1" strike="noStrike">
              <a:solidFill>
                <a:srgbClr val="ffffff"/>
              </a:solidFill>
              <a:latin typeface="Tw Cen MT"/>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Tw Cen MT"/>
              </a:rPr>
              <a:t>Seventh Outline Level</a:t>
            </a:r>
            <a:endParaRPr b="0" lang="en-US" sz="2000" spc="-1" strike="noStrike">
              <a:solidFill>
                <a:srgbClr val="ffffff"/>
              </a:solidFill>
              <a:latin typeface="Tw Cen MT"/>
            </a:endParaRPr>
          </a:p>
        </p:txBody>
      </p:sp>
    </p:spTree>
  </p:cSld>
  <p:clrMap bg1="lt1" bg2="lt2" tx1="dk1" tx2="dk2" accent1="accent1" accent2="accent2" accent3="accent3" accent4="accent4" accent5="accent5" accent6="accent6" hlink="hlink" folHlink="folHlink"/>
  <p:sldLayoutIdLst>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100" name="Picture 2" descr="\\DROBO-FS\QuickDrops\JB\PPTX NG\Droplets\LightingOverlay.png"/>
          <p:cNvPicPr/>
          <p:nvPr/>
        </p:nvPicPr>
        <p:blipFill>
          <a:blip r:embed="rId3">
            <a:alphaModFix amt="30000"/>
          </a:blip>
          <a:stretch/>
        </p:blipFill>
        <p:spPr>
          <a:xfrm>
            <a:off x="0" y="0"/>
            <a:ext cx="9143640" cy="6857640"/>
          </a:xfrm>
          <a:prstGeom prst="rect">
            <a:avLst/>
          </a:prstGeom>
          <a:ln>
            <a:noFill/>
          </a:ln>
        </p:spPr>
      </p:pic>
      <p:grpSp>
        <p:nvGrpSpPr>
          <p:cNvPr id="1101" name="Group 1"/>
          <p:cNvGrpSpPr/>
          <p:nvPr/>
        </p:nvGrpSpPr>
        <p:grpSpPr>
          <a:xfrm>
            <a:off x="-10800" y="0"/>
            <a:ext cx="9040320" cy="6857640"/>
            <a:chOff x="-10800" y="0"/>
            <a:chExt cx="9040320" cy="6857640"/>
          </a:xfrm>
        </p:grpSpPr>
        <p:grpSp>
          <p:nvGrpSpPr>
            <p:cNvPr id="1102" name="Group 2"/>
            <p:cNvGrpSpPr/>
            <p:nvPr/>
          </p:nvGrpSpPr>
          <p:grpSpPr>
            <a:xfrm>
              <a:off x="-10800" y="0"/>
              <a:ext cx="915120" cy="6857640"/>
              <a:chOff x="-10800" y="0"/>
              <a:chExt cx="915120" cy="6857640"/>
            </a:xfrm>
          </p:grpSpPr>
          <p:sp>
            <p:nvSpPr>
              <p:cNvPr id="1103" name="CustomShape 3"/>
              <p:cNvSpPr/>
              <p:nvPr/>
            </p:nvSpPr>
            <p:spPr>
              <a:xfrm>
                <a:off x="85680" y="4680"/>
                <a:ext cx="17640" cy="2180880"/>
              </a:xfrm>
              <a:prstGeom prst="rect">
                <a:avLst/>
              </a:prstGeom>
              <a:gradFill rotWithShape="0">
                <a:gsLst>
                  <a:gs pos="0">
                    <a:srgbClr val="eae5eb"/>
                  </a:gs>
                  <a:gs pos="100000">
                    <a:srgbClr val="ba69b8"/>
                  </a:gs>
                </a:gsLst>
                <a:lin ang="5400000"/>
              </a:gradFill>
              <a:ln>
                <a:noFill/>
              </a:ln>
            </p:spPr>
            <p:style>
              <a:lnRef idx="0"/>
              <a:fillRef idx="0"/>
              <a:effectRef idx="0"/>
              <a:fontRef idx="minor"/>
            </p:style>
          </p:sp>
          <p:sp>
            <p:nvSpPr>
              <p:cNvPr id="1104" name="CustomShape 4"/>
              <p:cNvSpPr/>
              <p:nvPr/>
            </p:nvSpPr>
            <p:spPr>
              <a:xfrm>
                <a:off x="24840" y="2176560"/>
                <a:ext cx="14256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05" name="CustomShape 5"/>
              <p:cNvSpPr/>
              <p:nvPr/>
            </p:nvSpPr>
            <p:spPr>
              <a:xfrm>
                <a:off x="21600" y="4021200"/>
                <a:ext cx="14256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06" name="CustomShape 6"/>
              <p:cNvSpPr/>
              <p:nvPr/>
            </p:nvSpPr>
            <p:spPr>
              <a:xfrm>
                <a:off x="150120" y="4680"/>
                <a:ext cx="27720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07" name="CustomShape 7"/>
              <p:cNvSpPr/>
              <p:nvPr/>
            </p:nvSpPr>
            <p:spPr>
              <a:xfrm>
                <a:off x="377280" y="1801800"/>
                <a:ext cx="14256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08" name="CustomShape 8"/>
              <p:cNvSpPr/>
              <p:nvPr/>
            </p:nvSpPr>
            <p:spPr>
              <a:xfrm>
                <a:off x="214200" y="4680"/>
                <a:ext cx="27720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09" name="CustomShape 9"/>
              <p:cNvSpPr/>
              <p:nvPr/>
            </p:nvSpPr>
            <p:spPr>
              <a:xfrm>
                <a:off x="409680" y="0"/>
                <a:ext cx="1141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10" name="CustomShape 10"/>
              <p:cNvSpPr/>
              <p:nvPr/>
            </p:nvSpPr>
            <p:spPr>
              <a:xfrm>
                <a:off x="441720" y="1420920"/>
                <a:ext cx="14256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11" name="CustomShape 11"/>
              <p:cNvSpPr/>
              <p:nvPr/>
            </p:nvSpPr>
            <p:spPr>
              <a:xfrm>
                <a:off x="441720" y="903240"/>
                <a:ext cx="14256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12" name="CustomShape 12"/>
              <p:cNvSpPr/>
              <p:nvPr/>
            </p:nvSpPr>
            <p:spPr>
              <a:xfrm>
                <a:off x="480960" y="0"/>
                <a:ext cx="31644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13" name="CustomShape 13"/>
              <p:cNvSpPr/>
              <p:nvPr/>
            </p:nvSpPr>
            <p:spPr>
              <a:xfrm>
                <a:off x="765720" y="488880"/>
                <a:ext cx="12096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14" name="Freeform 14"/>
              <p:cNvSpPr/>
              <p:nvPr/>
            </p:nvSpPr>
            <p:spPr>
              <a:xfrm>
                <a:off x="-3240" y="9360"/>
                <a:ext cx="360" cy="360"/>
              </a:xfrm>
              <a:custGeom>
                <a:avLst/>
                <a:gdLst/>
                <a:ahLst/>
                <a:rect l="0" t="0" r="r" b="b"/>
                <a:pathLst>
                  <a:path w="1" h="1">
                    <a:moveTo>
                      <a:pt x="0" y="0"/>
                    </a:moveTo>
                    <a:lnTo>
                      <a:pt x="0" y="0"/>
                    </a:lnTo>
                  </a:path>
                </a:pathLst>
              </a:custGeom>
              <a:ln>
                <a:solidFill>
                  <a:srgbClr val="ffffff"/>
                </a:solidFill>
              </a:ln>
            </p:spPr>
          </p:sp>
          <p:sp>
            <p:nvSpPr>
              <p:cNvPr id="1115" name="CustomShape 15"/>
              <p:cNvSpPr/>
              <p:nvPr/>
            </p:nvSpPr>
            <p:spPr>
              <a:xfrm>
                <a:off x="7200" y="1801800"/>
                <a:ext cx="92520" cy="126720"/>
              </a:xfrm>
              <a:custGeom>
                <a:avLst/>
                <a:gdLst/>
                <a:ahLst/>
                <a:rect l="l" t="t" r="r" b="b"/>
                <a:pathLst>
                  <a:path w="78" h="80">
                    <a:moveTo>
                      <a:pt x="6" y="80"/>
                    </a:moveTo>
                    <a:lnTo>
                      <a:pt x="0" y="71"/>
                    </a:lnTo>
                    <a:lnTo>
                      <a:pt x="69" y="0"/>
                    </a:lnTo>
                    <a:lnTo>
                      <a:pt x="78" y="9"/>
                    </a:lnTo>
                    <a:lnTo>
                      <a:pt x="6" y="80"/>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16" name="CustomShape 16"/>
              <p:cNvSpPr/>
              <p:nvPr/>
            </p:nvSpPr>
            <p:spPr>
              <a:xfrm>
                <a:off x="-7200" y="3549600"/>
                <a:ext cx="11052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17" name="CustomShape 17"/>
              <p:cNvSpPr/>
              <p:nvPr/>
            </p:nvSpPr>
            <p:spPr>
              <a:xfrm>
                <a:off x="96480" y="1382760"/>
                <a:ext cx="10692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18" name="CustomShape 18"/>
              <p:cNvSpPr/>
              <p:nvPr/>
            </p:nvSpPr>
            <p:spPr>
              <a:xfrm>
                <a:off x="153720" y="1849320"/>
                <a:ext cx="853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19" name="CustomShape 19"/>
              <p:cNvSpPr/>
              <p:nvPr/>
            </p:nvSpPr>
            <p:spPr>
              <a:xfrm>
                <a:off x="100080" y="4662360"/>
                <a:ext cx="17640" cy="2180880"/>
              </a:xfrm>
              <a:prstGeom prst="rect">
                <a:avLst/>
              </a:prstGeom>
              <a:gradFill rotWithShape="0">
                <a:gsLst>
                  <a:gs pos="0">
                    <a:srgbClr val="eae5eb"/>
                  </a:gs>
                  <a:gs pos="100000">
                    <a:srgbClr val="ba69b8"/>
                  </a:gs>
                </a:gsLst>
                <a:lin ang="5400000"/>
              </a:gradFill>
              <a:ln>
                <a:noFill/>
              </a:ln>
            </p:spPr>
            <p:style>
              <a:lnRef idx="0"/>
              <a:fillRef idx="0"/>
              <a:effectRef idx="0"/>
              <a:fontRef idx="minor"/>
            </p:style>
          </p:sp>
          <p:sp>
            <p:nvSpPr>
              <p:cNvPr id="1120" name="CustomShape 20"/>
              <p:cNvSpPr/>
              <p:nvPr/>
            </p:nvSpPr>
            <p:spPr>
              <a:xfrm>
                <a:off x="167760" y="5041800"/>
                <a:ext cx="27720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21" name="CustomShape 21"/>
              <p:cNvSpPr/>
              <p:nvPr/>
            </p:nvSpPr>
            <p:spPr>
              <a:xfrm>
                <a:off x="39240" y="4481640"/>
                <a:ext cx="14256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22" name="CustomShape 22"/>
              <p:cNvSpPr/>
              <p:nvPr/>
            </p:nvSpPr>
            <p:spPr>
              <a:xfrm>
                <a:off x="-10800" y="5627520"/>
                <a:ext cx="6408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23" name="CustomShape 23"/>
              <p:cNvSpPr/>
              <p:nvPr/>
            </p:nvSpPr>
            <p:spPr>
              <a:xfrm>
                <a:off x="395280" y="4867200"/>
                <a:ext cx="14256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24" name="CustomShape 24"/>
              <p:cNvSpPr/>
              <p:nvPr/>
            </p:nvSpPr>
            <p:spPr>
              <a:xfrm>
                <a:off x="232200" y="5423040"/>
                <a:ext cx="2808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25" name="CustomShape 25"/>
              <p:cNvSpPr/>
              <p:nvPr/>
            </p:nvSpPr>
            <p:spPr>
              <a:xfrm>
                <a:off x="427320" y="5945040"/>
                <a:ext cx="1141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26" name="CustomShape 26"/>
              <p:cNvSpPr/>
              <p:nvPr/>
            </p:nvSpPr>
            <p:spPr>
              <a:xfrm>
                <a:off x="459720" y="5246640"/>
                <a:ext cx="14256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27" name="CustomShape 27"/>
              <p:cNvSpPr/>
              <p:nvPr/>
            </p:nvSpPr>
            <p:spPr>
              <a:xfrm>
                <a:off x="459720" y="5764320"/>
                <a:ext cx="14256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28" name="CustomShape 28"/>
              <p:cNvSpPr/>
              <p:nvPr/>
            </p:nvSpPr>
            <p:spPr>
              <a:xfrm>
                <a:off x="502560" y="6330960"/>
                <a:ext cx="3128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rotWithShape="0">
                <a:gsLst>
                  <a:gs pos="0">
                    <a:srgbClr val="eae5eb"/>
                  </a:gs>
                  <a:gs pos="100000">
                    <a:srgbClr val="ba69b8"/>
                  </a:gs>
                </a:gsLst>
                <a:lin ang="5400000"/>
              </a:gradFill>
              <a:ln>
                <a:noFill/>
              </a:ln>
            </p:spPr>
            <p:style>
              <a:lnRef idx="0"/>
              <a:fillRef idx="0"/>
              <a:effectRef idx="0"/>
              <a:fontRef idx="minor"/>
            </p:style>
          </p:sp>
          <p:sp>
            <p:nvSpPr>
              <p:cNvPr id="1129" name="CustomShape 29"/>
              <p:cNvSpPr/>
              <p:nvPr/>
            </p:nvSpPr>
            <p:spPr>
              <a:xfrm>
                <a:off x="786960" y="6221520"/>
                <a:ext cx="1173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eae5eb"/>
                  </a:gs>
                  <a:gs pos="100000">
                    <a:srgbClr val="ba69b8"/>
                  </a:gs>
                </a:gsLst>
                <a:lin ang="5400000"/>
              </a:gradFill>
              <a:ln>
                <a:noFill/>
              </a:ln>
            </p:spPr>
            <p:style>
              <a:lnRef idx="0"/>
              <a:fillRef idx="0"/>
              <a:effectRef idx="0"/>
              <a:fontRef idx="minor"/>
            </p:style>
          </p:sp>
        </p:grpSp>
        <p:grpSp>
          <p:nvGrpSpPr>
            <p:cNvPr id="1130" name="Group 30"/>
            <p:cNvGrpSpPr/>
            <p:nvPr/>
          </p:nvGrpSpPr>
          <p:grpSpPr>
            <a:xfrm>
              <a:off x="8523720" y="0"/>
              <a:ext cx="505800" cy="6848280"/>
              <a:chOff x="8523720" y="0"/>
              <a:chExt cx="505800" cy="6848280"/>
            </a:xfrm>
          </p:grpSpPr>
          <p:sp>
            <p:nvSpPr>
              <p:cNvPr id="1131" name="CustomShape 31"/>
              <p:cNvSpPr/>
              <p:nvPr/>
            </p:nvSpPr>
            <p:spPr>
              <a:xfrm>
                <a:off x="8613000" y="0"/>
                <a:ext cx="3128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rotWithShape="0">
                <a:gsLst>
                  <a:gs pos="0">
                    <a:srgbClr val="eae5eb">
                      <a:alpha val="80000"/>
                    </a:srgbClr>
                  </a:gs>
                  <a:gs pos="100000">
                    <a:srgbClr val="ba69b8">
                      <a:alpha val="60000"/>
                    </a:srgbClr>
                  </a:gs>
                </a:gsLst>
                <a:lin ang="5400000"/>
              </a:gradFill>
              <a:ln>
                <a:noFill/>
              </a:ln>
            </p:spPr>
            <p:style>
              <a:lnRef idx="0"/>
              <a:fillRef idx="0"/>
              <a:effectRef idx="0"/>
              <a:fontRef idx="minor"/>
            </p:style>
          </p:sp>
          <p:sp>
            <p:nvSpPr>
              <p:cNvPr id="1132" name="CustomShape 32"/>
              <p:cNvSpPr/>
              <p:nvPr/>
            </p:nvSpPr>
            <p:spPr>
              <a:xfrm>
                <a:off x="8523720" y="474840"/>
                <a:ext cx="1173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rotWithShape="0">
                <a:gsLst>
                  <a:gs pos="0">
                    <a:srgbClr val="eae5eb">
                      <a:alpha val="80000"/>
                    </a:srgbClr>
                  </a:gs>
                  <a:gs pos="100000">
                    <a:srgbClr val="ba69b8">
                      <a:alpha val="60000"/>
                    </a:srgbClr>
                  </a:gs>
                </a:gsLst>
                <a:lin ang="5400000"/>
              </a:gradFill>
              <a:ln>
                <a:noFill/>
              </a:ln>
            </p:spPr>
            <p:style>
              <a:lnRef idx="0"/>
              <a:fillRef idx="0"/>
              <a:effectRef idx="0"/>
              <a:fontRef idx="minor"/>
            </p:style>
          </p:sp>
          <p:sp>
            <p:nvSpPr>
              <p:cNvPr id="1133" name="CustomShape 33"/>
              <p:cNvSpPr/>
              <p:nvPr/>
            </p:nvSpPr>
            <p:spPr>
              <a:xfrm>
                <a:off x="8723880" y="1539720"/>
                <a:ext cx="1414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eae5eb">
                      <a:alpha val="80000"/>
                    </a:srgbClr>
                  </a:gs>
                  <a:gs pos="100000">
                    <a:srgbClr val="ba69b8">
                      <a:alpha val="60000"/>
                    </a:srgbClr>
                  </a:gs>
                </a:gsLst>
                <a:lin ang="5400000"/>
              </a:gradFill>
              <a:ln>
                <a:noFill/>
              </a:ln>
            </p:spPr>
            <p:style>
              <a:lnRef idx="0"/>
              <a:fillRef idx="0"/>
              <a:effectRef idx="0"/>
              <a:fontRef idx="minor"/>
            </p:style>
          </p:sp>
          <p:sp>
            <p:nvSpPr>
              <p:cNvPr id="1134" name="CustomShape 34"/>
              <p:cNvSpPr/>
              <p:nvPr/>
            </p:nvSpPr>
            <p:spPr>
              <a:xfrm>
                <a:off x="8648640" y="5694480"/>
                <a:ext cx="22356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rotWithShape="0">
                <a:gsLst>
                  <a:gs pos="0">
                    <a:srgbClr val="eae5eb">
                      <a:alpha val="80000"/>
                    </a:srgbClr>
                  </a:gs>
                  <a:gs pos="100000">
                    <a:srgbClr val="ba69b8">
                      <a:alpha val="60000"/>
                    </a:srgbClr>
                  </a:gs>
                </a:gsLst>
                <a:lin ang="5400000"/>
              </a:gradFill>
              <a:ln>
                <a:noFill/>
              </a:ln>
            </p:spPr>
            <p:style>
              <a:lnRef idx="0"/>
              <a:fillRef idx="0"/>
              <a:effectRef idx="0"/>
              <a:fontRef idx="minor"/>
            </p:style>
          </p:sp>
          <p:sp>
            <p:nvSpPr>
              <p:cNvPr id="1135" name="CustomShape 35"/>
              <p:cNvSpPr/>
              <p:nvPr/>
            </p:nvSpPr>
            <p:spPr>
              <a:xfrm>
                <a:off x="8829720" y="5551560"/>
                <a:ext cx="1173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rotWithShape="0">
                <a:gsLst>
                  <a:gs pos="0">
                    <a:srgbClr val="eae5eb">
                      <a:alpha val="80000"/>
                    </a:srgbClr>
                  </a:gs>
                  <a:gs pos="100000">
                    <a:srgbClr val="ba69b8">
                      <a:alpha val="60000"/>
                    </a:srgbClr>
                  </a:gs>
                </a:gsLst>
                <a:lin ang="5400000"/>
              </a:gradFill>
              <a:ln>
                <a:noFill/>
              </a:ln>
            </p:spPr>
            <p:style>
              <a:lnRef idx="0"/>
              <a:fillRef idx="0"/>
              <a:effectRef idx="0"/>
              <a:fontRef idx="minor"/>
            </p:style>
          </p:sp>
          <p:sp>
            <p:nvSpPr>
              <p:cNvPr id="1136" name="CustomShape 36"/>
              <p:cNvSpPr/>
              <p:nvPr/>
            </p:nvSpPr>
            <p:spPr>
              <a:xfrm>
                <a:off x="8783280" y="4680"/>
                <a:ext cx="22824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rotWithShape="0">
                <a:gsLst>
                  <a:gs pos="0">
                    <a:srgbClr val="eae5eb">
                      <a:alpha val="80000"/>
                    </a:srgbClr>
                  </a:gs>
                  <a:gs pos="100000">
                    <a:srgbClr val="ba69b8">
                      <a:alpha val="60000"/>
                    </a:srgbClr>
                  </a:gs>
                </a:gsLst>
                <a:lin ang="5400000"/>
              </a:gradFill>
              <a:ln>
                <a:noFill/>
              </a:ln>
            </p:spPr>
            <p:style>
              <a:lnRef idx="0"/>
              <a:fillRef idx="0"/>
              <a:effectRef idx="0"/>
              <a:fontRef idx="minor"/>
            </p:style>
          </p:sp>
          <p:sp>
            <p:nvSpPr>
              <p:cNvPr id="1137" name="CustomShape 37"/>
              <p:cNvSpPr/>
              <p:nvPr/>
            </p:nvSpPr>
            <p:spPr>
              <a:xfrm>
                <a:off x="8727120" y="4867200"/>
                <a:ext cx="1414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eae5eb">
                      <a:alpha val="80000"/>
                    </a:srgbClr>
                  </a:gs>
                  <a:gs pos="100000">
                    <a:srgbClr val="ba69b8">
                      <a:alpha val="60000"/>
                    </a:srgbClr>
                  </a:gs>
                </a:gsLst>
                <a:lin ang="5400000"/>
              </a:gradFill>
              <a:ln>
                <a:noFill/>
              </a:ln>
            </p:spPr>
            <p:style>
              <a:lnRef idx="0"/>
              <a:fillRef idx="0"/>
              <a:effectRef idx="0"/>
              <a:fontRef idx="minor"/>
            </p:style>
          </p:sp>
          <p:sp>
            <p:nvSpPr>
              <p:cNvPr id="1138" name="CustomShape 38"/>
              <p:cNvSpPr/>
              <p:nvPr/>
            </p:nvSpPr>
            <p:spPr>
              <a:xfrm>
                <a:off x="8580960" y="5046840"/>
                <a:ext cx="23076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rotWithShape="0">
                <a:gsLst>
                  <a:gs pos="0">
                    <a:srgbClr val="eae5eb">
                      <a:alpha val="80000"/>
                    </a:srgbClr>
                  </a:gs>
                  <a:gs pos="100000">
                    <a:srgbClr val="ba69b8">
                      <a:alpha val="60000"/>
                    </a:srgbClr>
                  </a:gs>
                </a:gsLst>
                <a:lin ang="5400000"/>
              </a:gradFill>
              <a:ln>
                <a:noFill/>
              </a:ln>
            </p:spPr>
            <p:style>
              <a:lnRef idx="0"/>
              <a:fillRef idx="0"/>
              <a:effectRef idx="0"/>
              <a:fontRef idx="minor"/>
            </p:style>
          </p:sp>
          <p:sp>
            <p:nvSpPr>
              <p:cNvPr id="1139" name="CustomShape 39"/>
              <p:cNvSpPr/>
              <p:nvPr/>
            </p:nvSpPr>
            <p:spPr>
              <a:xfrm>
                <a:off x="8886960" y="6416640"/>
                <a:ext cx="14256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eae5eb">
                      <a:alpha val="80000"/>
                    </a:srgbClr>
                  </a:gs>
                  <a:gs pos="100000">
                    <a:srgbClr val="ba69b8">
                      <a:alpha val="60000"/>
                    </a:srgbClr>
                  </a:gs>
                </a:gsLst>
                <a:lin ang="5400000"/>
              </a:gradFill>
              <a:ln>
                <a:noFill/>
              </a:ln>
            </p:spPr>
            <p:style>
              <a:lnRef idx="0"/>
              <a:fillRef idx="0"/>
              <a:effectRef idx="0"/>
              <a:fontRef idx="minor"/>
            </p:style>
          </p:sp>
          <p:sp>
            <p:nvSpPr>
              <p:cNvPr id="1140" name="CustomShape 40"/>
              <p:cNvSpPr/>
              <p:nvPr/>
            </p:nvSpPr>
            <p:spPr>
              <a:xfrm>
                <a:off x="8954640" y="6595920"/>
                <a:ext cx="17640" cy="252000"/>
              </a:xfrm>
              <a:prstGeom prst="rect">
                <a:avLst/>
              </a:prstGeom>
              <a:gradFill rotWithShape="0">
                <a:gsLst>
                  <a:gs pos="0">
                    <a:srgbClr val="eae5eb">
                      <a:alpha val="80000"/>
                    </a:srgbClr>
                  </a:gs>
                  <a:gs pos="100000">
                    <a:srgbClr val="ba69b8">
                      <a:alpha val="60000"/>
                    </a:srgbClr>
                  </a:gs>
                </a:gsLst>
                <a:lin ang="5400000"/>
              </a:gradFill>
              <a:ln>
                <a:noFill/>
              </a:ln>
            </p:spPr>
            <p:style>
              <a:lnRef idx="0"/>
              <a:fillRef idx="0"/>
              <a:effectRef idx="0"/>
              <a:fontRef idx="minor"/>
            </p:style>
          </p:sp>
        </p:grpSp>
      </p:grpSp>
      <p:sp>
        <p:nvSpPr>
          <p:cNvPr id="1141" name="PlaceHolder 41"/>
          <p:cNvSpPr>
            <a:spLocks noGrp="1"/>
          </p:cNvSpPr>
          <p:nvPr>
            <p:ph type="title"/>
          </p:nvPr>
        </p:nvSpPr>
        <p:spPr>
          <a:xfrm>
            <a:off x="860040" y="609480"/>
            <a:ext cx="2891520" cy="1639440"/>
          </a:xfrm>
          <a:prstGeom prst="rect">
            <a:avLst/>
          </a:prstGeom>
        </p:spPr>
        <p:txBody>
          <a:bodyPr anchor="b">
            <a:noAutofit/>
          </a:bodyPr>
          <a:p>
            <a:pPr>
              <a:lnSpc>
                <a:spcPct val="90000"/>
              </a:lnSpc>
            </a:pPr>
            <a:r>
              <a:rPr b="0" lang="en-US" sz="2400" spc="-1" strike="noStrike" cap="all">
                <a:solidFill>
                  <a:srgbClr val="ffffff"/>
                </a:solidFill>
                <a:latin typeface="Tw Cen MT"/>
              </a:rPr>
              <a:t>Click to edit Master title style</a:t>
            </a:r>
            <a:endParaRPr b="0" lang="en-US" sz="2400" spc="-1" strike="noStrike">
              <a:solidFill>
                <a:srgbClr val="ffffff"/>
              </a:solidFill>
              <a:latin typeface="Arial"/>
            </a:endParaRPr>
          </a:p>
        </p:txBody>
      </p:sp>
      <p:sp>
        <p:nvSpPr>
          <p:cNvPr id="1142" name="PlaceHolder 42"/>
          <p:cNvSpPr>
            <a:spLocks noGrp="1"/>
          </p:cNvSpPr>
          <p:nvPr>
            <p:ph type="body"/>
          </p:nvPr>
        </p:nvSpPr>
        <p:spPr>
          <a:xfrm>
            <a:off x="3867120" y="592560"/>
            <a:ext cx="4417920" cy="5198040"/>
          </a:xfrm>
          <a:prstGeom prst="rect">
            <a:avLst/>
          </a:prstGeom>
        </p:spPr>
        <p:txBody>
          <a:bodyPr anchor="ctr">
            <a:noAutofit/>
          </a:bodyPr>
          <a:p>
            <a:pPr marL="171360" indent="-171000">
              <a:lnSpc>
                <a:spcPct val="120000"/>
              </a:lnSpc>
              <a:spcBef>
                <a:spcPts val="751"/>
              </a:spcBef>
              <a:buClr>
                <a:srgbClr val="ffffff"/>
              </a:buClr>
              <a:buSzPct val="125000"/>
              <a:buFont typeface="Arial"/>
              <a:buChar char="•"/>
            </a:pPr>
            <a:r>
              <a:rPr b="0" lang="en-US" sz="1800" spc="-1" strike="noStrike">
                <a:solidFill>
                  <a:srgbClr val="ffffff"/>
                </a:solidFill>
                <a:latin typeface="Tw Cen MT"/>
              </a:rPr>
              <a:t>Click to edit Master text styles</a:t>
            </a:r>
            <a:endParaRPr b="0" lang="en-US" sz="1800" spc="-1" strike="noStrike">
              <a:solidFill>
                <a:srgbClr val="ffffff"/>
              </a:solidFill>
              <a:latin typeface="Tw Cen MT"/>
            </a:endParaRPr>
          </a:p>
          <a:p>
            <a:pPr lvl="1" marL="514440" indent="-171000">
              <a:lnSpc>
                <a:spcPct val="120000"/>
              </a:lnSpc>
              <a:spcBef>
                <a:spcPts val="374"/>
              </a:spcBef>
              <a:buClr>
                <a:srgbClr val="ffffff"/>
              </a:buClr>
              <a:buSzPct val="125000"/>
              <a:buFont typeface="Arial"/>
              <a:buChar char="•"/>
            </a:pPr>
            <a:r>
              <a:rPr b="0" lang="en-US" sz="1500" spc="-1" strike="noStrike">
                <a:solidFill>
                  <a:srgbClr val="ffffff"/>
                </a:solidFill>
                <a:latin typeface="Tw Cen MT"/>
              </a:rPr>
              <a:t>Second level</a:t>
            </a:r>
            <a:endParaRPr b="0" lang="en-US" sz="1500" spc="-1" strike="noStrike">
              <a:solidFill>
                <a:srgbClr val="ffffff"/>
              </a:solidFill>
              <a:latin typeface="Tw Cen MT"/>
            </a:endParaRPr>
          </a:p>
          <a:p>
            <a:pPr lvl="2" marL="857160" indent="-171000">
              <a:lnSpc>
                <a:spcPct val="120000"/>
              </a:lnSpc>
              <a:spcBef>
                <a:spcPts val="374"/>
              </a:spcBef>
              <a:buClr>
                <a:srgbClr val="ffffff"/>
              </a:buClr>
              <a:buSzPct val="125000"/>
              <a:buFont typeface="Arial"/>
              <a:buChar char="•"/>
            </a:pPr>
            <a:r>
              <a:rPr b="0" lang="en-US" sz="1350" spc="-1" strike="noStrike">
                <a:solidFill>
                  <a:srgbClr val="ffffff"/>
                </a:solidFill>
                <a:latin typeface="Tw Cen MT"/>
              </a:rPr>
              <a:t>Third level</a:t>
            </a:r>
            <a:endParaRPr b="0" lang="en-US" sz="1350" spc="-1" strike="noStrike">
              <a:solidFill>
                <a:srgbClr val="ffffff"/>
              </a:solidFill>
              <a:latin typeface="Tw Cen MT"/>
            </a:endParaRPr>
          </a:p>
          <a:p>
            <a:pPr lvl="3" marL="1200240" indent="-171000">
              <a:lnSpc>
                <a:spcPct val="120000"/>
              </a:lnSpc>
              <a:spcBef>
                <a:spcPts val="374"/>
              </a:spcBef>
              <a:buClr>
                <a:srgbClr val="ffffff"/>
              </a:buClr>
              <a:buSzPct val="125000"/>
              <a:buFont typeface="Arial"/>
              <a:buChar char="•"/>
            </a:pPr>
            <a:r>
              <a:rPr b="0" lang="en-US" sz="1200" spc="-1" strike="noStrike">
                <a:solidFill>
                  <a:srgbClr val="ffffff"/>
                </a:solidFill>
                <a:latin typeface="Tw Cen MT"/>
              </a:rPr>
              <a:t>Fourth level</a:t>
            </a:r>
            <a:endParaRPr b="0" lang="en-US" sz="1200" spc="-1" strike="noStrike">
              <a:solidFill>
                <a:srgbClr val="ffffff"/>
              </a:solidFill>
              <a:latin typeface="Tw Cen MT"/>
            </a:endParaRPr>
          </a:p>
          <a:p>
            <a:pPr lvl="4" marL="1542960" indent="-171000">
              <a:lnSpc>
                <a:spcPct val="120000"/>
              </a:lnSpc>
              <a:spcBef>
                <a:spcPts val="374"/>
              </a:spcBef>
              <a:buClr>
                <a:srgbClr val="ffffff"/>
              </a:buClr>
              <a:buSzPct val="125000"/>
              <a:buFont typeface="Arial"/>
              <a:buChar char="•"/>
            </a:pPr>
            <a:r>
              <a:rPr b="0" lang="en-US" sz="1200" spc="-1" strike="noStrike">
                <a:solidFill>
                  <a:srgbClr val="ffffff"/>
                </a:solidFill>
                <a:latin typeface="Tw Cen MT"/>
              </a:rPr>
              <a:t>Fifth level</a:t>
            </a:r>
            <a:endParaRPr b="0" lang="en-US" sz="1200" spc="-1" strike="noStrike">
              <a:solidFill>
                <a:srgbClr val="ffffff"/>
              </a:solidFill>
              <a:latin typeface="Tw Cen MT"/>
            </a:endParaRPr>
          </a:p>
        </p:txBody>
      </p:sp>
      <p:sp>
        <p:nvSpPr>
          <p:cNvPr id="1143" name="PlaceHolder 43"/>
          <p:cNvSpPr>
            <a:spLocks noGrp="1"/>
          </p:cNvSpPr>
          <p:nvPr>
            <p:ph type="body"/>
          </p:nvPr>
        </p:nvSpPr>
        <p:spPr>
          <a:xfrm>
            <a:off x="860040" y="2249640"/>
            <a:ext cx="2891520" cy="3541320"/>
          </a:xfrm>
          <a:prstGeom prst="rect">
            <a:avLst/>
          </a:prstGeom>
        </p:spPr>
        <p:txBody>
          <a:bodyPr>
            <a:noAutofit/>
          </a:bodyPr>
          <a:p>
            <a:pPr>
              <a:lnSpc>
                <a:spcPct val="120000"/>
              </a:lnSpc>
              <a:spcBef>
                <a:spcPts val="751"/>
              </a:spcBef>
              <a:tabLst>
                <a:tab algn="l" pos="0"/>
              </a:tabLst>
            </a:pPr>
            <a:r>
              <a:rPr b="0" lang="en-US" sz="1200" spc="-1" strike="noStrike">
                <a:solidFill>
                  <a:srgbClr val="ffffff"/>
                </a:solidFill>
                <a:latin typeface="Tw Cen MT"/>
              </a:rPr>
              <a:t>Click to edit Master text styles</a:t>
            </a:r>
            <a:endParaRPr b="0" lang="en-US" sz="1200" spc="-1" strike="noStrike">
              <a:solidFill>
                <a:srgbClr val="ffffff"/>
              </a:solidFill>
              <a:latin typeface="Tw Cen MT"/>
            </a:endParaRPr>
          </a:p>
        </p:txBody>
      </p:sp>
      <p:sp>
        <p:nvSpPr>
          <p:cNvPr id="1144" name="PlaceHolder 44"/>
          <p:cNvSpPr>
            <a:spLocks noGrp="1"/>
          </p:cNvSpPr>
          <p:nvPr>
            <p:ph type="dt"/>
          </p:nvPr>
        </p:nvSpPr>
        <p:spPr>
          <a:xfrm>
            <a:off x="5592600" y="5883120"/>
            <a:ext cx="2057040" cy="364680"/>
          </a:xfrm>
          <a:prstGeom prst="rect">
            <a:avLst/>
          </a:prstGeom>
        </p:spPr>
        <p:txBody>
          <a:bodyPr anchor="ctr">
            <a:noAutofit/>
          </a:bodyPr>
          <a:p>
            <a:pPr algn="r">
              <a:lnSpc>
                <a:spcPct val="100000"/>
              </a:lnSpc>
            </a:pPr>
            <a:fld id="{FC756CE2-FAB6-4686-A1CC-9F6B7CF90A3C}" type="datetime">
              <a:rPr b="0" lang="en-US" sz="790" spc="-1" strike="noStrike">
                <a:solidFill>
                  <a:srgbClr val="ffffff"/>
                </a:solidFill>
                <a:latin typeface="Arial"/>
              </a:rPr>
              <a:t>11/29/20</a:t>
            </a:fld>
            <a:endParaRPr b="0" lang="nl-NL" sz="790" spc="-1" strike="noStrike">
              <a:latin typeface="Times New Roman"/>
            </a:endParaRPr>
          </a:p>
        </p:txBody>
      </p:sp>
      <p:sp>
        <p:nvSpPr>
          <p:cNvPr id="1145" name="PlaceHolder 45"/>
          <p:cNvSpPr>
            <a:spLocks noGrp="1"/>
          </p:cNvSpPr>
          <p:nvPr>
            <p:ph type="ftr"/>
          </p:nvPr>
        </p:nvSpPr>
        <p:spPr>
          <a:xfrm>
            <a:off x="856080" y="5883120"/>
            <a:ext cx="4679280" cy="364680"/>
          </a:xfrm>
          <a:prstGeom prst="rect">
            <a:avLst/>
          </a:prstGeom>
        </p:spPr>
        <p:txBody>
          <a:bodyPr anchor="ctr">
            <a:noAutofit/>
          </a:bodyPr>
          <a:p>
            <a:endParaRPr b="0" lang="nl-NL" sz="2400" spc="-1" strike="noStrike">
              <a:latin typeface="Times New Roman"/>
            </a:endParaRPr>
          </a:p>
        </p:txBody>
      </p:sp>
      <p:sp>
        <p:nvSpPr>
          <p:cNvPr id="1146" name="PlaceHolder 46"/>
          <p:cNvSpPr>
            <a:spLocks noGrp="1"/>
          </p:cNvSpPr>
          <p:nvPr>
            <p:ph type="sldNum"/>
          </p:nvPr>
        </p:nvSpPr>
        <p:spPr>
          <a:xfrm>
            <a:off x="7707240" y="5883120"/>
            <a:ext cx="577800" cy="364680"/>
          </a:xfrm>
          <a:prstGeom prst="rect">
            <a:avLst/>
          </a:prstGeom>
        </p:spPr>
        <p:txBody>
          <a:bodyPr anchor="ctr">
            <a:noAutofit/>
          </a:bodyPr>
          <a:p>
            <a:pPr algn="r">
              <a:lnSpc>
                <a:spcPct val="100000"/>
              </a:lnSpc>
            </a:pPr>
            <a:fld id="{4597A623-B4AB-4A74-9E45-33802F6C215D}" type="slidenum">
              <a:rPr b="0" lang="en-US" sz="790" spc="-1" strike="noStrike">
                <a:solidFill>
                  <a:srgbClr val="ffffff"/>
                </a:solidFill>
                <a:latin typeface="Arial"/>
              </a:rPr>
              <a:t>&lt;number&gt;</a:t>
            </a:fld>
            <a:endParaRPr b="0" lang="nl-NL" sz="79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3" name="CustomShape 1"/>
          <p:cNvSpPr/>
          <p:nvPr/>
        </p:nvSpPr>
        <p:spPr>
          <a:xfrm>
            <a:off x="334800" y="457200"/>
            <a:ext cx="2777040" cy="94680"/>
          </a:xfrm>
          <a:prstGeom prst="rect">
            <a:avLst/>
          </a:prstGeom>
          <a:solidFill>
            <a:srgbClr val="465359"/>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184" name="CustomShape 2"/>
          <p:cNvSpPr/>
          <p:nvPr/>
        </p:nvSpPr>
        <p:spPr>
          <a:xfrm>
            <a:off x="6031440" y="453600"/>
            <a:ext cx="2777040" cy="98280"/>
          </a:xfrm>
          <a:prstGeom prst="rect">
            <a:avLst/>
          </a:prstGeom>
          <a:solidFill>
            <a:srgbClr val="969fa7"/>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185" name="CustomShape 3"/>
          <p:cNvSpPr/>
          <p:nvPr/>
        </p:nvSpPr>
        <p:spPr>
          <a:xfrm>
            <a:off x="3181320" y="457200"/>
            <a:ext cx="2777040" cy="91080"/>
          </a:xfrm>
          <a:prstGeom prst="rect">
            <a:avLst/>
          </a:prstGeom>
          <a:solidFill>
            <a:schemeClr val="accent1"/>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186" name="CustomShape 4"/>
          <p:cNvSpPr/>
          <p:nvPr/>
        </p:nvSpPr>
        <p:spPr>
          <a:xfrm>
            <a:off x="334800" y="3085920"/>
            <a:ext cx="8473680" cy="3337920"/>
          </a:xfrm>
          <a:prstGeom prst="rect">
            <a:avLst/>
          </a:prstGeom>
          <a:solidFill>
            <a:srgbClr val="465359"/>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187" name="PlaceHolder 5"/>
          <p:cNvSpPr>
            <a:spLocks noGrp="1"/>
          </p:cNvSpPr>
          <p:nvPr>
            <p:ph type="title"/>
          </p:nvPr>
        </p:nvSpPr>
        <p:spPr>
          <a:xfrm>
            <a:off x="435960" y="1020600"/>
            <a:ext cx="8244720" cy="1474560"/>
          </a:xfrm>
          <a:prstGeom prst="rect">
            <a:avLst/>
          </a:prstGeom>
        </p:spPr>
        <p:txBody>
          <a:bodyPr anchor="b">
            <a:normAutofit/>
          </a:bodyPr>
          <a:p>
            <a:pPr>
              <a:lnSpc>
                <a:spcPct val="100000"/>
              </a:lnSpc>
            </a:pPr>
            <a:r>
              <a:rPr b="0" lang="en-US" sz="2700" spc="-1" strike="noStrike" cap="all">
                <a:solidFill>
                  <a:srgbClr val="404040"/>
                </a:solidFill>
                <a:latin typeface="Tw Cen MT"/>
              </a:rPr>
              <a:t>Click to edit Master title style</a:t>
            </a:r>
            <a:endParaRPr b="0" lang="en-US" sz="2700" spc="-1" strike="noStrike">
              <a:solidFill>
                <a:srgbClr val="000000"/>
              </a:solidFill>
              <a:latin typeface="Arial"/>
            </a:endParaRPr>
          </a:p>
        </p:txBody>
      </p:sp>
      <p:sp>
        <p:nvSpPr>
          <p:cNvPr id="1188" name="PlaceHolder 6"/>
          <p:cNvSpPr>
            <a:spLocks noGrp="1"/>
          </p:cNvSpPr>
          <p:nvPr>
            <p:ph type="dt"/>
          </p:nvPr>
        </p:nvSpPr>
        <p:spPr>
          <a:xfrm>
            <a:off x="5704560" y="6423840"/>
            <a:ext cx="2133360" cy="364680"/>
          </a:xfrm>
          <a:prstGeom prst="rect">
            <a:avLst/>
          </a:prstGeom>
        </p:spPr>
        <p:txBody>
          <a:bodyPr anchor="ctr">
            <a:noAutofit/>
          </a:bodyPr>
          <a:p>
            <a:pPr algn="r">
              <a:lnSpc>
                <a:spcPct val="100000"/>
              </a:lnSpc>
            </a:pPr>
            <a:fld id="{C52BF735-E036-4401-9679-53A7E04FE701}" type="datetime1">
              <a:rPr b="0" lang="en-US" sz="680" spc="-1" strike="noStrike">
                <a:solidFill>
                  <a:srgbClr val="404040"/>
                </a:solidFill>
                <a:latin typeface="Arial"/>
              </a:rPr>
              <a:t>11/29/2020</a:t>
            </a:fld>
            <a:endParaRPr b="0" lang="nl-NL" sz="680" spc="-1" strike="noStrike">
              <a:latin typeface="Times New Roman"/>
            </a:endParaRPr>
          </a:p>
        </p:txBody>
      </p:sp>
      <p:sp>
        <p:nvSpPr>
          <p:cNvPr id="1189" name="PlaceHolder 7"/>
          <p:cNvSpPr>
            <a:spLocks noGrp="1"/>
          </p:cNvSpPr>
          <p:nvPr>
            <p:ph type="ftr"/>
          </p:nvPr>
        </p:nvSpPr>
        <p:spPr>
          <a:xfrm>
            <a:off x="435960" y="6423840"/>
            <a:ext cx="5187600" cy="364680"/>
          </a:xfrm>
          <a:prstGeom prst="rect">
            <a:avLst/>
          </a:prstGeom>
        </p:spPr>
        <p:txBody>
          <a:bodyPr anchor="ctr">
            <a:noAutofit/>
          </a:bodyPr>
          <a:p>
            <a:endParaRPr b="0" lang="nl-NL" sz="2400" spc="-1" strike="noStrike">
              <a:latin typeface="Times New Roman"/>
            </a:endParaRPr>
          </a:p>
        </p:txBody>
      </p:sp>
      <p:sp>
        <p:nvSpPr>
          <p:cNvPr id="1190" name="PlaceHolder 8"/>
          <p:cNvSpPr>
            <a:spLocks noGrp="1"/>
          </p:cNvSpPr>
          <p:nvPr>
            <p:ph type="sldNum"/>
          </p:nvPr>
        </p:nvSpPr>
        <p:spPr>
          <a:xfrm>
            <a:off x="7918560" y="6423840"/>
            <a:ext cx="789120" cy="364680"/>
          </a:xfrm>
          <a:prstGeom prst="rect">
            <a:avLst/>
          </a:prstGeom>
        </p:spPr>
        <p:txBody>
          <a:bodyPr anchor="ctr">
            <a:noAutofit/>
          </a:bodyPr>
          <a:p>
            <a:pPr algn="r">
              <a:lnSpc>
                <a:spcPct val="100000"/>
              </a:lnSpc>
            </a:pPr>
            <a:fld id="{DA761605-BD35-4AED-8083-DE0D69C7540E}" type="slidenum">
              <a:rPr b="0" lang="en-US" sz="680" spc="-1" strike="noStrike">
                <a:solidFill>
                  <a:srgbClr val="404040"/>
                </a:solidFill>
                <a:latin typeface="Arial"/>
              </a:rPr>
              <a:t>&lt;number&gt;</a:t>
            </a:fld>
            <a:endParaRPr b="0" lang="nl-NL" sz="680" spc="-1" strike="noStrike">
              <a:latin typeface="Times New Roman"/>
            </a:endParaRPr>
          </a:p>
        </p:txBody>
      </p:sp>
      <p:sp>
        <p:nvSpPr>
          <p:cNvPr id="1191" name="PlaceHolder 9"/>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30" spc="-1" strike="noStrike">
                <a:solidFill>
                  <a:srgbClr val="404040"/>
                </a:solidFill>
                <a:latin typeface="Tw Cen MT"/>
              </a:rPr>
              <a:t>Click to edit the outline text </a:t>
            </a:r>
            <a:r>
              <a:rPr b="0" lang="en-US" sz="1430" spc="-1" strike="noStrike">
                <a:solidFill>
                  <a:srgbClr val="404040"/>
                </a:solidFill>
                <a:latin typeface="Tw Cen MT"/>
              </a:rPr>
              <a:t>format</a:t>
            </a:r>
            <a:endParaRPr b="0" lang="en-US" sz="1430" spc="-1" strike="noStrike">
              <a:solidFill>
                <a:srgbClr val="404040"/>
              </a:solidFill>
              <a:latin typeface="Tw Cen MT"/>
            </a:endParaRPr>
          </a:p>
          <a:p>
            <a:pPr lvl="1" marL="864000" indent="-324000">
              <a:spcBef>
                <a:spcPts val="1134"/>
              </a:spcBef>
              <a:buClr>
                <a:srgbClr val="000000"/>
              </a:buClr>
              <a:buSzPct val="75000"/>
              <a:buFont typeface="Symbol" charset="2"/>
              <a:buChar char=""/>
            </a:pPr>
            <a:r>
              <a:rPr b="0" lang="en-US" sz="1130" spc="-1" strike="noStrike">
                <a:solidFill>
                  <a:srgbClr val="404040"/>
                </a:solidFill>
                <a:latin typeface="Tw Cen MT"/>
              </a:rPr>
              <a:t>Second Outline Level</a:t>
            </a:r>
            <a:endParaRPr b="0" lang="en-US" sz="1130" spc="-1" strike="noStrike">
              <a:solidFill>
                <a:srgbClr val="404040"/>
              </a:solidFill>
              <a:latin typeface="Tw Cen MT"/>
            </a:endParaRPr>
          </a:p>
          <a:p>
            <a:pPr lvl="2" marL="1296000" indent="-288000">
              <a:spcBef>
                <a:spcPts val="850"/>
              </a:spcBef>
              <a:buClr>
                <a:srgbClr val="000000"/>
              </a:buClr>
              <a:buSzPct val="45000"/>
              <a:buFont typeface="Wingdings" charset="2"/>
              <a:buChar char=""/>
            </a:pPr>
            <a:r>
              <a:rPr b="0" lang="en-US" sz="980" spc="-1" strike="noStrike">
                <a:solidFill>
                  <a:srgbClr val="404040"/>
                </a:solidFill>
                <a:latin typeface="Tw Cen MT"/>
              </a:rPr>
              <a:t>Third Outline Level</a:t>
            </a:r>
            <a:endParaRPr b="0" lang="en-US" sz="980" spc="-1" strike="noStrike">
              <a:solidFill>
                <a:srgbClr val="404040"/>
              </a:solidFill>
              <a:latin typeface="Tw Cen MT"/>
            </a:endParaRPr>
          </a:p>
          <a:p>
            <a:pPr lvl="3" marL="1728000" indent="-216000">
              <a:spcBef>
                <a:spcPts val="567"/>
              </a:spcBef>
              <a:buClr>
                <a:srgbClr val="000000"/>
              </a:buClr>
              <a:buSzPct val="75000"/>
              <a:buFont typeface="Symbol" charset="2"/>
              <a:buChar char=""/>
            </a:pPr>
            <a:r>
              <a:rPr b="0" lang="en-US" sz="980" spc="-1" strike="noStrike">
                <a:solidFill>
                  <a:srgbClr val="404040"/>
                </a:solidFill>
                <a:latin typeface="Tw Cen MT"/>
              </a:rPr>
              <a:t>Fourth Outline Level</a:t>
            </a:r>
            <a:endParaRPr b="0" lang="en-US" sz="980" spc="-1" strike="noStrike">
              <a:solidFill>
                <a:srgbClr val="404040"/>
              </a:solidFill>
              <a:latin typeface="Tw Cen MT"/>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Tw Cen MT"/>
              </a:rPr>
              <a:t>Fifth </a:t>
            </a:r>
            <a:r>
              <a:rPr b="0" lang="en-US" sz="2000" spc="-1" strike="noStrike">
                <a:solidFill>
                  <a:srgbClr val="404040"/>
                </a:solidFill>
                <a:latin typeface="Tw Cen MT"/>
              </a:rPr>
              <a:t>Outline </a:t>
            </a:r>
            <a:r>
              <a:rPr b="0" lang="en-US" sz="2000" spc="-1" strike="noStrike">
                <a:solidFill>
                  <a:srgbClr val="404040"/>
                </a:solidFill>
                <a:latin typeface="Tw Cen MT"/>
              </a:rPr>
              <a:t>Level</a:t>
            </a:r>
            <a:endParaRPr b="0" lang="en-US" sz="2000" spc="-1" strike="noStrike">
              <a:solidFill>
                <a:srgbClr val="404040"/>
              </a:solidFill>
              <a:latin typeface="Tw Cen MT"/>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Tw Cen MT"/>
              </a:rPr>
              <a:t>Sixth </a:t>
            </a:r>
            <a:r>
              <a:rPr b="0" lang="en-US" sz="2000" spc="-1" strike="noStrike">
                <a:solidFill>
                  <a:srgbClr val="404040"/>
                </a:solidFill>
                <a:latin typeface="Tw Cen MT"/>
              </a:rPr>
              <a:t>Outlin</a:t>
            </a:r>
            <a:r>
              <a:rPr b="0" lang="en-US" sz="2000" spc="-1" strike="noStrike">
                <a:solidFill>
                  <a:srgbClr val="404040"/>
                </a:solidFill>
                <a:latin typeface="Tw Cen MT"/>
              </a:rPr>
              <a:t>e </a:t>
            </a:r>
            <a:r>
              <a:rPr b="0" lang="en-US" sz="2000" spc="-1" strike="noStrike">
                <a:solidFill>
                  <a:srgbClr val="404040"/>
                </a:solidFill>
                <a:latin typeface="Tw Cen MT"/>
              </a:rPr>
              <a:t>Level</a:t>
            </a:r>
            <a:endParaRPr b="0" lang="en-US" sz="2000" spc="-1" strike="noStrike">
              <a:solidFill>
                <a:srgbClr val="404040"/>
              </a:solidFill>
              <a:latin typeface="Tw Cen MT"/>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Tw Cen MT"/>
              </a:rPr>
              <a:t>Se</a:t>
            </a:r>
            <a:r>
              <a:rPr b="0" lang="en-US" sz="2000" spc="-1" strike="noStrike">
                <a:solidFill>
                  <a:srgbClr val="404040"/>
                </a:solidFill>
                <a:latin typeface="Tw Cen MT"/>
              </a:rPr>
              <a:t>ve</a:t>
            </a:r>
            <a:r>
              <a:rPr b="0" lang="en-US" sz="2000" spc="-1" strike="noStrike">
                <a:solidFill>
                  <a:srgbClr val="404040"/>
                </a:solidFill>
                <a:latin typeface="Tw Cen MT"/>
              </a:rPr>
              <a:t>nt</a:t>
            </a:r>
            <a:r>
              <a:rPr b="0" lang="en-US" sz="2000" spc="-1" strike="noStrike">
                <a:solidFill>
                  <a:srgbClr val="404040"/>
                </a:solidFill>
                <a:latin typeface="Tw Cen MT"/>
              </a:rPr>
              <a:t>h </a:t>
            </a:r>
            <a:r>
              <a:rPr b="0" lang="en-US" sz="2000" spc="-1" strike="noStrike">
                <a:solidFill>
                  <a:srgbClr val="404040"/>
                </a:solidFill>
                <a:latin typeface="Tw Cen MT"/>
              </a:rPr>
              <a:t>Ou</a:t>
            </a:r>
            <a:r>
              <a:rPr b="0" lang="en-US" sz="2000" spc="-1" strike="noStrike">
                <a:solidFill>
                  <a:srgbClr val="404040"/>
                </a:solidFill>
                <a:latin typeface="Tw Cen MT"/>
              </a:rPr>
              <a:t>tli</a:t>
            </a:r>
            <a:r>
              <a:rPr b="0" lang="en-US" sz="2000" spc="-1" strike="noStrike">
                <a:solidFill>
                  <a:srgbClr val="404040"/>
                </a:solidFill>
                <a:latin typeface="Tw Cen MT"/>
              </a:rPr>
              <a:t>ne </a:t>
            </a:r>
            <a:r>
              <a:rPr b="0" lang="en-US" sz="2000" spc="-1" strike="noStrike">
                <a:solidFill>
                  <a:srgbClr val="404040"/>
                </a:solidFill>
                <a:latin typeface="Tw Cen MT"/>
              </a:rPr>
              <a:t>Le</a:t>
            </a:r>
            <a:r>
              <a:rPr b="0" lang="en-US" sz="2000" spc="-1" strike="noStrike">
                <a:solidFill>
                  <a:srgbClr val="404040"/>
                </a:solidFill>
                <a:latin typeface="Tw Cen MT"/>
              </a:rPr>
              <a:t>vel</a:t>
            </a:r>
            <a:endParaRPr b="0" lang="en-US" sz="2000" spc="-1" strike="noStrike">
              <a:solidFill>
                <a:srgbClr val="404040"/>
              </a:solidFill>
              <a:latin typeface="Tw Cen MT"/>
            </a:endParaRPr>
          </a:p>
        </p:txBody>
      </p:sp>
    </p:spTree>
  </p:cSld>
  <p:clrMap bg1="lt1" bg2="lt2" tx1="dk1" tx2="dk2" accent1="accent1" accent2="accent2" accent3="accent3" accent4="accent4" accent5="accent5" accent6="accent6" hlink="hlink" folHlink="folHlink"/>
  <p:sldLayoutIdLst>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8" name="CustomShape 1"/>
          <p:cNvSpPr/>
          <p:nvPr/>
        </p:nvSpPr>
        <p:spPr>
          <a:xfrm>
            <a:off x="334800" y="457200"/>
            <a:ext cx="2777040" cy="94680"/>
          </a:xfrm>
          <a:prstGeom prst="rect">
            <a:avLst/>
          </a:prstGeom>
          <a:solidFill>
            <a:srgbClr val="465359"/>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229" name="CustomShape 2"/>
          <p:cNvSpPr/>
          <p:nvPr/>
        </p:nvSpPr>
        <p:spPr>
          <a:xfrm>
            <a:off x="6031440" y="453600"/>
            <a:ext cx="2777040" cy="98280"/>
          </a:xfrm>
          <a:prstGeom prst="rect">
            <a:avLst/>
          </a:prstGeom>
          <a:solidFill>
            <a:srgbClr val="969fa7"/>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230" name="CustomShape 3"/>
          <p:cNvSpPr/>
          <p:nvPr/>
        </p:nvSpPr>
        <p:spPr>
          <a:xfrm>
            <a:off x="3181320" y="457200"/>
            <a:ext cx="2777040" cy="91080"/>
          </a:xfrm>
          <a:prstGeom prst="rect">
            <a:avLst/>
          </a:prstGeom>
          <a:solidFill>
            <a:schemeClr val="accent1"/>
          </a:solidFill>
          <a:ln>
            <a:noFill/>
          </a:ln>
          <a:effectLst>
            <a:outerShdw blurRad="3810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231" name="PlaceHolder 4"/>
          <p:cNvSpPr>
            <a:spLocks noGrp="1"/>
          </p:cNvSpPr>
          <p:nvPr>
            <p:ph type="title"/>
          </p:nvPr>
        </p:nvSpPr>
        <p:spPr>
          <a:xfrm>
            <a:off x="435960" y="702000"/>
            <a:ext cx="8271720" cy="1188360"/>
          </a:xfrm>
          <a:prstGeom prst="rect">
            <a:avLst/>
          </a:prstGeom>
        </p:spPr>
        <p:txBody>
          <a:bodyPr anchor="b">
            <a:noAutofit/>
          </a:bodyPr>
          <a:p>
            <a:pPr>
              <a:lnSpc>
                <a:spcPct val="100000"/>
              </a:lnSpc>
            </a:pPr>
            <a:r>
              <a:rPr b="0" lang="en-US" sz="2400" spc="-1" strike="noStrike" cap="all">
                <a:solidFill>
                  <a:srgbClr val="404040"/>
                </a:solidFill>
                <a:latin typeface="Tw Cen MT"/>
              </a:rPr>
              <a:t>Click to edit Master title style</a:t>
            </a:r>
            <a:endParaRPr b="0" lang="en-US" sz="2400" spc="-1" strike="noStrike">
              <a:solidFill>
                <a:srgbClr val="000000"/>
              </a:solidFill>
              <a:latin typeface="Arial"/>
            </a:endParaRPr>
          </a:p>
        </p:txBody>
      </p:sp>
      <p:sp>
        <p:nvSpPr>
          <p:cNvPr id="1232" name="PlaceHolder 5"/>
          <p:cNvSpPr>
            <a:spLocks noGrp="1"/>
          </p:cNvSpPr>
          <p:nvPr>
            <p:ph type="body"/>
          </p:nvPr>
        </p:nvSpPr>
        <p:spPr>
          <a:xfrm>
            <a:off x="435960" y="2340720"/>
            <a:ext cx="8271720" cy="3634200"/>
          </a:xfrm>
          <a:prstGeom prst="rect">
            <a:avLst/>
          </a:prstGeom>
        </p:spPr>
        <p:txBody>
          <a:bodyPr anchor="ctr">
            <a:noAutofit/>
          </a:bodyPr>
          <a:p>
            <a:pPr marL="229680" indent="-229320">
              <a:lnSpc>
                <a:spcPct val="110000"/>
              </a:lnSpc>
              <a:spcBef>
                <a:spcPts val="286"/>
              </a:spcBef>
              <a:spcAft>
                <a:spcPts val="451"/>
              </a:spcAft>
              <a:buClr>
                <a:srgbClr val="81aa9a"/>
              </a:buClr>
              <a:buSzPct val="92000"/>
              <a:buFont typeface="Wingdings 2" charset="2"/>
              <a:buChar char=""/>
            </a:pPr>
            <a:r>
              <a:rPr b="0" lang="en-US" sz="1430" spc="-1" strike="noStrike">
                <a:solidFill>
                  <a:srgbClr val="404040"/>
                </a:solidFill>
                <a:latin typeface="Tw Cen MT"/>
              </a:rPr>
              <a:t>Click to edit Master text styles</a:t>
            </a:r>
            <a:endParaRPr b="0" lang="en-US" sz="1430" spc="-1" strike="noStrike">
              <a:solidFill>
                <a:srgbClr val="404040"/>
              </a:solidFill>
              <a:latin typeface="Tw Cen MT"/>
            </a:endParaRPr>
          </a:p>
          <a:p>
            <a:pPr lvl="1" marL="472680" indent="-229320">
              <a:lnSpc>
                <a:spcPct val="100000"/>
              </a:lnSpc>
              <a:spcBef>
                <a:spcPts val="255"/>
              </a:spcBef>
              <a:spcAft>
                <a:spcPts val="451"/>
              </a:spcAft>
              <a:buClr>
                <a:srgbClr val="81aa9a"/>
              </a:buClr>
              <a:buSzPct val="92000"/>
              <a:buFont typeface="Wingdings 2" charset="2"/>
              <a:buChar char=""/>
            </a:pPr>
            <a:r>
              <a:rPr b="0" lang="en-US" sz="1280" spc="-1" strike="noStrike">
                <a:solidFill>
                  <a:srgbClr val="404040"/>
                </a:solidFill>
                <a:latin typeface="Tw Cen MT"/>
              </a:rPr>
              <a:t>Second level</a:t>
            </a:r>
            <a:endParaRPr b="0" lang="en-US" sz="1280" spc="-1" strike="noStrike">
              <a:solidFill>
                <a:srgbClr val="404040"/>
              </a:solidFill>
              <a:latin typeface="Tw Cen MT"/>
            </a:endParaRPr>
          </a:p>
          <a:p>
            <a:pPr lvl="2" marL="675000" indent="-202320">
              <a:lnSpc>
                <a:spcPct val="100000"/>
              </a:lnSpc>
              <a:spcBef>
                <a:spcPts val="224"/>
              </a:spcBef>
              <a:spcAft>
                <a:spcPts val="451"/>
              </a:spcAft>
              <a:buClr>
                <a:srgbClr val="81aa9a"/>
              </a:buClr>
              <a:buSzPct val="92000"/>
              <a:buFont typeface="Wingdings 2" charset="2"/>
              <a:buChar char=""/>
            </a:pPr>
            <a:r>
              <a:rPr b="0" lang="en-US" sz="1130" spc="-1" strike="noStrike">
                <a:solidFill>
                  <a:srgbClr val="404040"/>
                </a:solidFill>
                <a:latin typeface="Tw Cen MT"/>
              </a:rPr>
              <a:t>Third level</a:t>
            </a:r>
            <a:endParaRPr b="0" lang="en-US" sz="1130" spc="-1" strike="noStrike">
              <a:solidFill>
                <a:srgbClr val="404040"/>
              </a:solidFill>
              <a:latin typeface="Tw Cen MT"/>
            </a:endParaRPr>
          </a:p>
          <a:p>
            <a:pPr lvl="3" marL="931680" indent="-175320">
              <a:lnSpc>
                <a:spcPct val="100000"/>
              </a:lnSpc>
              <a:spcBef>
                <a:spcPts val="196"/>
              </a:spcBef>
              <a:spcAft>
                <a:spcPts val="451"/>
              </a:spcAft>
              <a:buClr>
                <a:srgbClr val="81aa9a"/>
              </a:buClr>
              <a:buSzPct val="92000"/>
              <a:buFont typeface="Wingdings 2" charset="2"/>
              <a:buChar char=""/>
            </a:pPr>
            <a:r>
              <a:rPr b="0" lang="en-US" sz="980" spc="-1" strike="noStrike">
                <a:solidFill>
                  <a:srgbClr val="404040"/>
                </a:solidFill>
                <a:latin typeface="Tw Cen MT"/>
              </a:rPr>
              <a:t>Fourth level</a:t>
            </a:r>
            <a:endParaRPr b="0" lang="en-US" sz="980" spc="-1" strike="noStrike">
              <a:solidFill>
                <a:srgbClr val="404040"/>
              </a:solidFill>
              <a:latin typeface="Tw Cen MT"/>
            </a:endParaRPr>
          </a:p>
          <a:p>
            <a:pPr lvl="4" marL="1201680" indent="-175320">
              <a:lnSpc>
                <a:spcPct val="100000"/>
              </a:lnSpc>
              <a:spcBef>
                <a:spcPts val="196"/>
              </a:spcBef>
              <a:spcAft>
                <a:spcPts val="451"/>
              </a:spcAft>
              <a:buClr>
                <a:srgbClr val="81aa9a"/>
              </a:buClr>
              <a:buSzPct val="92000"/>
              <a:buFont typeface="Wingdings 2" charset="2"/>
              <a:buChar char=""/>
            </a:pPr>
            <a:r>
              <a:rPr b="0" lang="en-US" sz="980" spc="-1" strike="noStrike">
                <a:solidFill>
                  <a:srgbClr val="404040"/>
                </a:solidFill>
                <a:latin typeface="Tw Cen MT"/>
              </a:rPr>
              <a:t>Fifth level</a:t>
            </a:r>
            <a:endParaRPr b="0" lang="en-US" sz="980" spc="-1" strike="noStrike">
              <a:solidFill>
                <a:srgbClr val="404040"/>
              </a:solidFill>
              <a:latin typeface="Tw Cen MT"/>
            </a:endParaRPr>
          </a:p>
        </p:txBody>
      </p:sp>
      <p:sp>
        <p:nvSpPr>
          <p:cNvPr id="1233" name="PlaceHolder 6"/>
          <p:cNvSpPr>
            <a:spLocks noGrp="1"/>
          </p:cNvSpPr>
          <p:nvPr>
            <p:ph type="dt"/>
          </p:nvPr>
        </p:nvSpPr>
        <p:spPr>
          <a:xfrm>
            <a:off x="5704560" y="6423840"/>
            <a:ext cx="2133360" cy="364680"/>
          </a:xfrm>
          <a:prstGeom prst="rect">
            <a:avLst/>
          </a:prstGeom>
        </p:spPr>
        <p:txBody>
          <a:bodyPr anchor="ctr">
            <a:noAutofit/>
          </a:bodyPr>
          <a:p>
            <a:pPr algn="r">
              <a:lnSpc>
                <a:spcPct val="100000"/>
              </a:lnSpc>
            </a:pPr>
            <a:fld id="{A1244F8D-8001-4331-AE71-E51473622578}" type="datetime1">
              <a:rPr b="0" lang="en-US" sz="680" spc="-1" strike="noStrike">
                <a:solidFill>
                  <a:srgbClr val="404040"/>
                </a:solidFill>
                <a:latin typeface="Arial"/>
              </a:rPr>
              <a:t>11/29/2020</a:t>
            </a:fld>
            <a:endParaRPr b="0" lang="nl-NL" sz="680" spc="-1" strike="noStrike">
              <a:latin typeface="Times New Roman"/>
            </a:endParaRPr>
          </a:p>
        </p:txBody>
      </p:sp>
      <p:sp>
        <p:nvSpPr>
          <p:cNvPr id="1234" name="PlaceHolder 7"/>
          <p:cNvSpPr>
            <a:spLocks noGrp="1"/>
          </p:cNvSpPr>
          <p:nvPr>
            <p:ph type="ftr"/>
          </p:nvPr>
        </p:nvSpPr>
        <p:spPr>
          <a:xfrm>
            <a:off x="435960" y="6423840"/>
            <a:ext cx="5187600" cy="364680"/>
          </a:xfrm>
          <a:prstGeom prst="rect">
            <a:avLst/>
          </a:prstGeom>
        </p:spPr>
        <p:txBody>
          <a:bodyPr anchor="ctr">
            <a:noAutofit/>
          </a:bodyPr>
          <a:p>
            <a:endParaRPr b="0" lang="nl-NL" sz="2400" spc="-1" strike="noStrike">
              <a:latin typeface="Times New Roman"/>
            </a:endParaRPr>
          </a:p>
        </p:txBody>
      </p:sp>
      <p:sp>
        <p:nvSpPr>
          <p:cNvPr id="1235" name="PlaceHolder 8"/>
          <p:cNvSpPr>
            <a:spLocks noGrp="1"/>
          </p:cNvSpPr>
          <p:nvPr>
            <p:ph type="sldNum"/>
          </p:nvPr>
        </p:nvSpPr>
        <p:spPr>
          <a:xfrm>
            <a:off x="7918560" y="6423840"/>
            <a:ext cx="789120" cy="364680"/>
          </a:xfrm>
          <a:prstGeom prst="rect">
            <a:avLst/>
          </a:prstGeom>
        </p:spPr>
        <p:txBody>
          <a:bodyPr anchor="ctr">
            <a:noAutofit/>
          </a:bodyPr>
          <a:p>
            <a:pPr algn="r">
              <a:lnSpc>
                <a:spcPct val="100000"/>
              </a:lnSpc>
            </a:pPr>
            <a:fld id="{B80BE304-5E70-440B-A8A6-C8300EF7375B}" type="slidenum">
              <a:rPr b="0" lang="en-US" sz="680" spc="-1" strike="noStrike">
                <a:solidFill>
                  <a:srgbClr val="404040"/>
                </a:solidFill>
                <a:latin typeface="Arial"/>
              </a:rPr>
              <a:t>&lt;number&gt;</a:t>
            </a:fld>
            <a:endParaRPr b="0" lang="nl-NL" sz="68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72" name="PlaceHolder 1"/>
          <p:cNvSpPr>
            <a:spLocks noGrp="1"/>
          </p:cNvSpPr>
          <p:nvPr>
            <p:ph type="title"/>
          </p:nvPr>
        </p:nvSpPr>
        <p:spPr>
          <a:xfrm>
            <a:off x="685800" y="2130480"/>
            <a:ext cx="7772040" cy="1469520"/>
          </a:xfrm>
          <a:prstGeom prst="rect">
            <a:avLst/>
          </a:prstGeom>
        </p:spPr>
        <p:txBody>
          <a:bodyPr anchor="ctr">
            <a:noAutofit/>
          </a:bodyPr>
          <a:p>
            <a:pPr algn="ctr">
              <a:lnSpc>
                <a:spcPct val="100000"/>
              </a:lnSpc>
            </a:pPr>
            <a:r>
              <a:rPr b="0" lang="en-US" sz="4400" spc="-1" strike="noStrike">
                <a:solidFill>
                  <a:srgbClr val="000000"/>
                </a:solidFill>
                <a:latin typeface="Arial"/>
              </a:rPr>
              <a:t>Click to edit Master title style</a:t>
            </a:r>
            <a:endParaRPr b="0" lang="en-US" sz="4400" spc="-1" strike="noStrike">
              <a:solidFill>
                <a:srgbClr val="000000"/>
              </a:solidFill>
              <a:latin typeface="Arial"/>
            </a:endParaRPr>
          </a:p>
        </p:txBody>
      </p:sp>
      <p:sp>
        <p:nvSpPr>
          <p:cNvPr id="1273" name="PlaceHolder 2"/>
          <p:cNvSpPr>
            <a:spLocks noGrp="1"/>
          </p:cNvSpPr>
          <p:nvPr>
            <p:ph type="dt"/>
          </p:nvPr>
        </p:nvSpPr>
        <p:spPr>
          <a:xfrm>
            <a:off x="457200" y="6245280"/>
            <a:ext cx="2133360" cy="475920"/>
          </a:xfrm>
          <a:prstGeom prst="rect">
            <a:avLst/>
          </a:prstGeom>
        </p:spPr>
        <p:txBody>
          <a:bodyPr>
            <a:noAutofit/>
          </a:bodyPr>
          <a:p>
            <a:endParaRPr b="0" lang="nl-NL" sz="2400" spc="-1" strike="noStrike">
              <a:latin typeface="Times New Roman"/>
            </a:endParaRPr>
          </a:p>
        </p:txBody>
      </p:sp>
      <p:sp>
        <p:nvSpPr>
          <p:cNvPr id="1274" name="PlaceHolder 3"/>
          <p:cNvSpPr>
            <a:spLocks noGrp="1"/>
          </p:cNvSpPr>
          <p:nvPr>
            <p:ph type="ftr"/>
          </p:nvPr>
        </p:nvSpPr>
        <p:spPr>
          <a:xfrm>
            <a:off x="3124080" y="6245280"/>
            <a:ext cx="2895120" cy="475920"/>
          </a:xfrm>
          <a:prstGeom prst="rect">
            <a:avLst/>
          </a:prstGeom>
        </p:spPr>
        <p:txBody>
          <a:bodyPr>
            <a:noAutofit/>
          </a:bodyPr>
          <a:p>
            <a:endParaRPr b="0" lang="nl-NL" sz="2400" spc="-1" strike="noStrike">
              <a:latin typeface="Times New Roman"/>
            </a:endParaRPr>
          </a:p>
        </p:txBody>
      </p:sp>
      <p:sp>
        <p:nvSpPr>
          <p:cNvPr id="1275" name="PlaceHolder 4"/>
          <p:cNvSpPr>
            <a:spLocks noGrp="1"/>
          </p:cNvSpPr>
          <p:nvPr>
            <p:ph type="sldNum"/>
          </p:nvPr>
        </p:nvSpPr>
        <p:spPr>
          <a:xfrm>
            <a:off x="6553080" y="6245280"/>
            <a:ext cx="2133360" cy="475920"/>
          </a:xfrm>
          <a:prstGeom prst="rect">
            <a:avLst/>
          </a:prstGeom>
        </p:spPr>
        <p:txBody>
          <a:bodyPr>
            <a:noAutofit/>
          </a:bodyPr>
          <a:p>
            <a:pPr algn="r">
              <a:lnSpc>
                <a:spcPct val="100000"/>
              </a:lnSpc>
            </a:pPr>
            <a:fld id="{B268C8FD-862F-43FA-BB80-F18E89B99345}" type="slidenum">
              <a:rPr b="0" lang="en-US" sz="1400" spc="-1" strike="noStrike">
                <a:solidFill>
                  <a:srgbClr val="000000"/>
                </a:solidFill>
                <a:latin typeface="Arial"/>
              </a:rPr>
              <a:t>&lt;number&gt;</a:t>
            </a:fld>
            <a:endParaRPr b="0" lang="nl-NL" sz="1400" spc="-1" strike="noStrike">
              <a:latin typeface="Times New Roman"/>
            </a:endParaRPr>
          </a:p>
        </p:txBody>
      </p:sp>
      <p:sp>
        <p:nvSpPr>
          <p:cNvPr id="1276"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3" name="PlaceHolder 1"/>
          <p:cNvSpPr>
            <a:spLocks noGrp="1"/>
          </p:cNvSpPr>
          <p:nvPr>
            <p:ph type="title"/>
          </p:nvPr>
        </p:nvSpPr>
        <p:spPr>
          <a:xfrm>
            <a:off x="457200" y="274680"/>
            <a:ext cx="8229240" cy="1142640"/>
          </a:xfrm>
          <a:prstGeom prst="rect">
            <a:avLst/>
          </a:prstGeom>
        </p:spPr>
        <p:txBody>
          <a:bodyPr anchor="ctr">
            <a:noAutofit/>
          </a:bodyPr>
          <a:p>
            <a:pPr algn="ctr">
              <a:lnSpc>
                <a:spcPct val="100000"/>
              </a:lnSpc>
            </a:pPr>
            <a:r>
              <a:rPr b="0" lang="en-US" sz="4400" spc="-1" strike="noStrike">
                <a:solidFill>
                  <a:srgbClr val="000000"/>
                </a:solidFill>
                <a:latin typeface="Arial"/>
              </a:rPr>
              <a:t>Click to edit Master title style</a:t>
            </a:r>
            <a:endParaRPr b="0" lang="en-US" sz="4400" spc="-1" strike="noStrike">
              <a:solidFill>
                <a:srgbClr val="000000"/>
              </a:solidFill>
              <a:latin typeface="Arial"/>
            </a:endParaRPr>
          </a:p>
        </p:txBody>
      </p:sp>
      <p:sp>
        <p:nvSpPr>
          <p:cNvPr id="1314" name="PlaceHolder 2"/>
          <p:cNvSpPr>
            <a:spLocks noGrp="1"/>
          </p:cNvSpPr>
          <p:nvPr>
            <p:ph type="body"/>
          </p:nvPr>
        </p:nvSpPr>
        <p:spPr>
          <a:xfrm>
            <a:off x="457200" y="1600200"/>
            <a:ext cx="8229240" cy="4525560"/>
          </a:xfrm>
          <a:prstGeom prst="rect">
            <a:avLst/>
          </a:prstGeom>
        </p:spPr>
        <p:txBody>
          <a:bodyPr>
            <a:noAutofit/>
          </a:bodyPr>
          <a:p>
            <a:pPr marL="343080" indent="-342720">
              <a:lnSpc>
                <a:spcPct val="100000"/>
              </a:lnSpc>
              <a:spcBef>
                <a:spcPts val="641"/>
              </a:spcBef>
              <a:buClr>
                <a:srgbClr val="000000"/>
              </a:buClr>
              <a:buFont typeface="Symbol" charset="2"/>
              <a:buChar char=""/>
            </a:pPr>
            <a:r>
              <a:rPr b="0" lang="en-US" sz="3200" spc="-1" strike="noStrike">
                <a:solidFill>
                  <a:srgbClr val="000000"/>
                </a:solidFill>
                <a:latin typeface="Arial"/>
              </a:rPr>
              <a:t>Click to edit Master text styles</a:t>
            </a:r>
            <a:endParaRPr b="0" lang="en-US" sz="3200" spc="-1" strike="noStrike">
              <a:solidFill>
                <a:srgbClr val="000000"/>
              </a:solidFill>
              <a:latin typeface="Arial"/>
            </a:endParaRPr>
          </a:p>
          <a:p>
            <a:pPr lvl="1" marL="743040" indent="-285480">
              <a:lnSpc>
                <a:spcPct val="100000"/>
              </a:lnSpc>
              <a:spcBef>
                <a:spcPts val="561"/>
              </a:spcBef>
              <a:buClr>
                <a:srgbClr val="000000"/>
              </a:buClr>
              <a:buFont typeface="Symbol" charset="2"/>
              <a:buChar char=""/>
            </a:pPr>
            <a:r>
              <a:rPr b="0" lang="en-US" sz="2800" spc="-1" strike="noStrike">
                <a:solidFill>
                  <a:srgbClr val="000000"/>
                </a:solidFill>
                <a:latin typeface="Arial"/>
              </a:rPr>
              <a:t>Second level</a:t>
            </a:r>
            <a:endParaRPr b="0" lang="en-US" sz="2800" spc="-1" strike="noStrike">
              <a:solidFill>
                <a:srgbClr val="000000"/>
              </a:solidFill>
              <a:latin typeface="Arial"/>
            </a:endParaRPr>
          </a:p>
          <a:p>
            <a:pPr lvl="2" marL="1143000" indent="-228240">
              <a:lnSpc>
                <a:spcPct val="100000"/>
              </a:lnSpc>
              <a:spcBef>
                <a:spcPts val="479"/>
              </a:spcBef>
              <a:buClr>
                <a:srgbClr val="000000"/>
              </a:buClr>
              <a:buFont typeface="Symbol" charset="2"/>
              <a:buChar char=""/>
            </a:pPr>
            <a:r>
              <a:rPr b="0" lang="en-US" sz="2400" spc="-1" strike="noStrike">
                <a:solidFill>
                  <a:srgbClr val="000000"/>
                </a:solidFill>
                <a:latin typeface="Arial"/>
              </a:rPr>
              <a:t>Third level</a:t>
            </a:r>
            <a:endParaRPr b="0" lang="en-US" sz="2400" spc="-1" strike="noStrike">
              <a:solidFill>
                <a:srgbClr val="000000"/>
              </a:solidFill>
              <a:latin typeface="Arial"/>
            </a:endParaRPr>
          </a:p>
          <a:p>
            <a:pPr lvl="3" marL="1600200" indent="-228240">
              <a:lnSpc>
                <a:spcPct val="100000"/>
              </a:lnSpc>
              <a:spcBef>
                <a:spcPts val="400"/>
              </a:spcBef>
              <a:buClr>
                <a:srgbClr val="000000"/>
              </a:buClr>
              <a:buFont typeface="Symbol" charset="2"/>
              <a:buChar char=""/>
            </a:pPr>
            <a:r>
              <a:rPr b="0" lang="en-US" sz="2000" spc="-1" strike="noStrike">
                <a:solidFill>
                  <a:srgbClr val="000000"/>
                </a:solidFill>
                <a:latin typeface="Arial"/>
              </a:rPr>
              <a:t>Fourth level</a:t>
            </a:r>
            <a:endParaRPr b="0" lang="en-US" sz="2000" spc="-1" strike="noStrike">
              <a:solidFill>
                <a:srgbClr val="000000"/>
              </a:solidFill>
              <a:latin typeface="Arial"/>
            </a:endParaRPr>
          </a:p>
          <a:p>
            <a:pPr lvl="4" marL="2057400" indent="-228240">
              <a:lnSpc>
                <a:spcPct val="100000"/>
              </a:lnSpc>
              <a:spcBef>
                <a:spcPts val="400"/>
              </a:spcBef>
              <a:buClr>
                <a:srgbClr val="000000"/>
              </a:buClr>
              <a:buFont typeface="StarSymbol"/>
              <a:buChar char="»"/>
            </a:pPr>
            <a:r>
              <a:rPr b="0" lang="en-US" sz="2000" spc="-1" strike="noStrike">
                <a:solidFill>
                  <a:srgbClr val="000000"/>
                </a:solidFill>
                <a:latin typeface="Arial"/>
              </a:rPr>
              <a:t>Fifth level</a:t>
            </a:r>
            <a:endParaRPr b="0" lang="en-US" sz="2000" spc="-1" strike="noStrike">
              <a:solidFill>
                <a:srgbClr val="000000"/>
              </a:solidFill>
              <a:latin typeface="Arial"/>
            </a:endParaRPr>
          </a:p>
        </p:txBody>
      </p:sp>
      <p:sp>
        <p:nvSpPr>
          <p:cNvPr id="1315" name="PlaceHolder 3"/>
          <p:cNvSpPr>
            <a:spLocks noGrp="1"/>
          </p:cNvSpPr>
          <p:nvPr>
            <p:ph type="dt"/>
          </p:nvPr>
        </p:nvSpPr>
        <p:spPr>
          <a:xfrm>
            <a:off x="457200" y="6245280"/>
            <a:ext cx="2133360" cy="475920"/>
          </a:xfrm>
          <a:prstGeom prst="rect">
            <a:avLst/>
          </a:prstGeom>
        </p:spPr>
        <p:txBody>
          <a:bodyPr>
            <a:noAutofit/>
          </a:bodyPr>
          <a:p>
            <a:endParaRPr b="0" lang="nl-NL" sz="2400" spc="-1" strike="noStrike">
              <a:latin typeface="Times New Roman"/>
            </a:endParaRPr>
          </a:p>
        </p:txBody>
      </p:sp>
      <p:sp>
        <p:nvSpPr>
          <p:cNvPr id="1316" name="PlaceHolder 4"/>
          <p:cNvSpPr>
            <a:spLocks noGrp="1"/>
          </p:cNvSpPr>
          <p:nvPr>
            <p:ph type="ftr"/>
          </p:nvPr>
        </p:nvSpPr>
        <p:spPr>
          <a:xfrm>
            <a:off x="3124080" y="6245280"/>
            <a:ext cx="2895120" cy="475920"/>
          </a:xfrm>
          <a:prstGeom prst="rect">
            <a:avLst/>
          </a:prstGeom>
        </p:spPr>
        <p:txBody>
          <a:bodyPr>
            <a:noAutofit/>
          </a:bodyPr>
          <a:p>
            <a:endParaRPr b="0" lang="nl-NL" sz="2400" spc="-1" strike="noStrike">
              <a:latin typeface="Times New Roman"/>
            </a:endParaRPr>
          </a:p>
        </p:txBody>
      </p:sp>
      <p:sp>
        <p:nvSpPr>
          <p:cNvPr id="1317" name="PlaceHolder 5"/>
          <p:cNvSpPr>
            <a:spLocks noGrp="1"/>
          </p:cNvSpPr>
          <p:nvPr>
            <p:ph type="sldNum"/>
          </p:nvPr>
        </p:nvSpPr>
        <p:spPr>
          <a:xfrm>
            <a:off x="6553080" y="6245280"/>
            <a:ext cx="2133360" cy="475920"/>
          </a:xfrm>
          <a:prstGeom prst="rect">
            <a:avLst/>
          </a:prstGeom>
        </p:spPr>
        <p:txBody>
          <a:bodyPr>
            <a:noAutofit/>
          </a:bodyPr>
          <a:p>
            <a:pPr algn="r">
              <a:lnSpc>
                <a:spcPct val="100000"/>
              </a:lnSpc>
            </a:pPr>
            <a:fld id="{DC0EDD69-441B-484E-923F-270E6EB7AA4D}" type="slidenum">
              <a:rPr b="0" lang="en-US" sz="1400" spc="-1" strike="noStrike">
                <a:solidFill>
                  <a:srgbClr val="000000"/>
                </a:solidFill>
                <a:latin typeface="Arial"/>
              </a:rPr>
              <a:t>&lt;number&gt;</a:t>
            </a:fld>
            <a:endParaRPr b="0" lang="nl-NL"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54" name="PlaceHolder 1"/>
          <p:cNvSpPr>
            <a:spLocks noGrp="1"/>
          </p:cNvSpPr>
          <p:nvPr>
            <p:ph type="dt"/>
          </p:nvPr>
        </p:nvSpPr>
        <p:spPr>
          <a:xfrm>
            <a:off x="457200" y="6245280"/>
            <a:ext cx="2133360" cy="475920"/>
          </a:xfrm>
          <a:prstGeom prst="rect">
            <a:avLst/>
          </a:prstGeom>
        </p:spPr>
        <p:txBody>
          <a:bodyPr>
            <a:noAutofit/>
          </a:bodyPr>
          <a:p>
            <a:endParaRPr b="0" lang="nl-NL" sz="2400" spc="-1" strike="noStrike">
              <a:latin typeface="Times New Roman"/>
            </a:endParaRPr>
          </a:p>
        </p:txBody>
      </p:sp>
      <p:sp>
        <p:nvSpPr>
          <p:cNvPr id="1355" name="PlaceHolder 2"/>
          <p:cNvSpPr>
            <a:spLocks noGrp="1"/>
          </p:cNvSpPr>
          <p:nvPr>
            <p:ph type="ftr"/>
          </p:nvPr>
        </p:nvSpPr>
        <p:spPr>
          <a:xfrm>
            <a:off x="3124080" y="6245280"/>
            <a:ext cx="2895120" cy="475920"/>
          </a:xfrm>
          <a:prstGeom prst="rect">
            <a:avLst/>
          </a:prstGeom>
        </p:spPr>
        <p:txBody>
          <a:bodyPr>
            <a:noAutofit/>
          </a:bodyPr>
          <a:p>
            <a:endParaRPr b="0" lang="nl-NL" sz="2400" spc="-1" strike="noStrike">
              <a:latin typeface="Times New Roman"/>
            </a:endParaRPr>
          </a:p>
        </p:txBody>
      </p:sp>
      <p:sp>
        <p:nvSpPr>
          <p:cNvPr id="1356" name="PlaceHolder 3"/>
          <p:cNvSpPr>
            <a:spLocks noGrp="1"/>
          </p:cNvSpPr>
          <p:nvPr>
            <p:ph type="sldNum"/>
          </p:nvPr>
        </p:nvSpPr>
        <p:spPr>
          <a:xfrm>
            <a:off x="6553080" y="6245280"/>
            <a:ext cx="2133360" cy="475920"/>
          </a:xfrm>
          <a:prstGeom prst="rect">
            <a:avLst/>
          </a:prstGeom>
        </p:spPr>
        <p:txBody>
          <a:bodyPr>
            <a:noAutofit/>
          </a:bodyPr>
          <a:p>
            <a:pPr algn="r">
              <a:lnSpc>
                <a:spcPct val="100000"/>
              </a:lnSpc>
            </a:pPr>
            <a:fld id="{1E95DD65-B885-4C2A-AD25-148750DD864A}" type="slidenum">
              <a:rPr b="0" lang="en-US" sz="1400" spc="-1" strike="noStrike">
                <a:solidFill>
                  <a:srgbClr val="000000"/>
                </a:solidFill>
                <a:latin typeface="Arial"/>
              </a:rPr>
              <a:t>&lt;number&gt;</a:t>
            </a:fld>
            <a:endParaRPr b="0" lang="nl-NL" sz="1400" spc="-1" strike="noStrike">
              <a:latin typeface="Times New Roman"/>
            </a:endParaRPr>
          </a:p>
        </p:txBody>
      </p:sp>
      <p:sp>
        <p:nvSpPr>
          <p:cNvPr id="1357"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358"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Arial"/>
              </a:rPr>
              <a:t>Second Outline Level</a:t>
            </a:r>
            <a:endParaRPr b="0" lang="en-US"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95" name="PlaceHolder 1"/>
          <p:cNvSpPr>
            <a:spLocks noGrp="1"/>
          </p:cNvSpPr>
          <p:nvPr>
            <p:ph type="title"/>
          </p:nvPr>
        </p:nvSpPr>
        <p:spPr>
          <a:xfrm>
            <a:off x="722160" y="4406760"/>
            <a:ext cx="7772040" cy="1361880"/>
          </a:xfrm>
          <a:prstGeom prst="rect">
            <a:avLst/>
          </a:prstGeom>
        </p:spPr>
        <p:txBody>
          <a:bodyPr>
            <a:noAutofit/>
          </a:bodyPr>
          <a:p>
            <a:pPr>
              <a:lnSpc>
                <a:spcPct val="100000"/>
              </a:lnSpc>
            </a:pPr>
            <a:r>
              <a:rPr b="1" lang="en-US" sz="4000" spc="-1" strike="noStrike" cap="all">
                <a:solidFill>
                  <a:srgbClr val="000000"/>
                </a:solidFill>
                <a:latin typeface="Arial"/>
              </a:rPr>
              <a:t>Click to edit Master title style</a:t>
            </a:r>
            <a:endParaRPr b="0" lang="en-US" sz="4000" spc="-1" strike="noStrike">
              <a:solidFill>
                <a:srgbClr val="000000"/>
              </a:solidFill>
              <a:latin typeface="Arial"/>
            </a:endParaRPr>
          </a:p>
        </p:txBody>
      </p:sp>
      <p:sp>
        <p:nvSpPr>
          <p:cNvPr id="1396" name="PlaceHolder 2"/>
          <p:cNvSpPr>
            <a:spLocks noGrp="1"/>
          </p:cNvSpPr>
          <p:nvPr>
            <p:ph type="body"/>
          </p:nvPr>
        </p:nvSpPr>
        <p:spPr>
          <a:xfrm>
            <a:off x="722160" y="2906640"/>
            <a:ext cx="7772040" cy="1499760"/>
          </a:xfrm>
          <a:prstGeom prst="rect">
            <a:avLst/>
          </a:prstGeom>
        </p:spPr>
        <p:txBody>
          <a:bodyPr anchor="b">
            <a:noAutofit/>
          </a:bodyPr>
          <a:p>
            <a:pPr>
              <a:lnSpc>
                <a:spcPct val="100000"/>
              </a:lnSpc>
              <a:spcBef>
                <a:spcPts val="400"/>
              </a:spcBef>
              <a:tabLst>
                <a:tab algn="l" pos="0"/>
              </a:tabLst>
            </a:pPr>
            <a:r>
              <a:rPr b="0" lang="en-US" sz="2000" spc="-1" strike="noStrike">
                <a:solidFill>
                  <a:srgbClr val="000000"/>
                </a:solidFill>
                <a:latin typeface="Arial"/>
              </a:rPr>
              <a:t>Click to edit Master text styles</a:t>
            </a:r>
            <a:endParaRPr b="0" lang="en-US" sz="2000" spc="-1" strike="noStrike">
              <a:solidFill>
                <a:srgbClr val="000000"/>
              </a:solidFill>
              <a:latin typeface="Arial"/>
            </a:endParaRPr>
          </a:p>
        </p:txBody>
      </p:sp>
      <p:sp>
        <p:nvSpPr>
          <p:cNvPr id="1397" name="PlaceHolder 3"/>
          <p:cNvSpPr>
            <a:spLocks noGrp="1"/>
          </p:cNvSpPr>
          <p:nvPr>
            <p:ph type="dt"/>
          </p:nvPr>
        </p:nvSpPr>
        <p:spPr>
          <a:xfrm>
            <a:off x="457200" y="6245280"/>
            <a:ext cx="2133360" cy="475920"/>
          </a:xfrm>
          <a:prstGeom prst="rect">
            <a:avLst/>
          </a:prstGeom>
        </p:spPr>
        <p:txBody>
          <a:bodyPr>
            <a:noAutofit/>
          </a:bodyPr>
          <a:p>
            <a:endParaRPr b="0" lang="nl-NL" sz="2400" spc="-1" strike="noStrike">
              <a:latin typeface="Times New Roman"/>
            </a:endParaRPr>
          </a:p>
        </p:txBody>
      </p:sp>
      <p:sp>
        <p:nvSpPr>
          <p:cNvPr id="1398" name="PlaceHolder 4"/>
          <p:cNvSpPr>
            <a:spLocks noGrp="1"/>
          </p:cNvSpPr>
          <p:nvPr>
            <p:ph type="ftr"/>
          </p:nvPr>
        </p:nvSpPr>
        <p:spPr>
          <a:xfrm>
            <a:off x="3124080" y="6245280"/>
            <a:ext cx="2895120" cy="475920"/>
          </a:xfrm>
          <a:prstGeom prst="rect">
            <a:avLst/>
          </a:prstGeom>
        </p:spPr>
        <p:txBody>
          <a:bodyPr>
            <a:noAutofit/>
          </a:bodyPr>
          <a:p>
            <a:endParaRPr b="0" lang="nl-NL" sz="2400" spc="-1" strike="noStrike">
              <a:latin typeface="Times New Roman"/>
            </a:endParaRPr>
          </a:p>
        </p:txBody>
      </p:sp>
      <p:sp>
        <p:nvSpPr>
          <p:cNvPr id="1399" name="PlaceHolder 5"/>
          <p:cNvSpPr>
            <a:spLocks noGrp="1"/>
          </p:cNvSpPr>
          <p:nvPr>
            <p:ph type="sldNum"/>
          </p:nvPr>
        </p:nvSpPr>
        <p:spPr>
          <a:xfrm>
            <a:off x="6553080" y="6245280"/>
            <a:ext cx="2133360" cy="475920"/>
          </a:xfrm>
          <a:prstGeom prst="rect">
            <a:avLst/>
          </a:prstGeom>
        </p:spPr>
        <p:txBody>
          <a:bodyPr>
            <a:noAutofit/>
          </a:bodyPr>
          <a:p>
            <a:pPr algn="r">
              <a:lnSpc>
                <a:spcPct val="100000"/>
              </a:lnSpc>
            </a:pPr>
            <a:fld id="{FBC25845-F24F-4E17-8D10-1AF3A23134AB}" type="slidenum">
              <a:rPr b="0" lang="en-US" sz="1400" spc="-1" strike="noStrike">
                <a:solidFill>
                  <a:srgbClr val="000000"/>
                </a:solidFill>
                <a:latin typeface="Arial"/>
              </a:rPr>
              <a:t>&lt;number&gt;</a:t>
            </a:fld>
            <a:endParaRPr b="0" lang="nl-NL"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3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nl-NL" sz="4400" spc="-1" strike="noStrike">
                <a:latin typeface="Arial"/>
              </a:rPr>
              <a:t>Click to edit the title text format</a:t>
            </a:r>
            <a:endParaRPr b="0" lang="nl-NL" sz="4400" spc="-1" strike="noStrike">
              <a:latin typeface="Arial"/>
            </a:endParaRPr>
          </a:p>
        </p:txBody>
      </p:sp>
      <p:sp>
        <p:nvSpPr>
          <p:cNvPr id="143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nl-NL" sz="3200" spc="-1" strike="noStrike">
                <a:latin typeface="Arial"/>
              </a:rPr>
              <a:t>Click to edit the outline text format</a:t>
            </a:r>
            <a:endParaRPr b="0" lang="nl-NL" sz="3200" spc="-1" strike="noStrike">
              <a:latin typeface="Arial"/>
            </a:endParaRPr>
          </a:p>
          <a:p>
            <a:pPr lvl="1" marL="864000" indent="-324000">
              <a:spcBef>
                <a:spcPts val="1134"/>
              </a:spcBef>
              <a:buClr>
                <a:srgbClr val="000000"/>
              </a:buClr>
              <a:buSzPct val="75000"/>
              <a:buFont typeface="Symbol" charset="2"/>
              <a:buChar char=""/>
            </a:pPr>
            <a:r>
              <a:rPr b="0" lang="nl-NL" sz="2800" spc="-1" strike="noStrike">
                <a:latin typeface="Arial"/>
              </a:rPr>
              <a:t>Second Outline Level</a:t>
            </a:r>
            <a:endParaRPr b="0" lang="nl-NL" sz="2800" spc="-1" strike="noStrike">
              <a:latin typeface="Arial"/>
            </a:endParaRPr>
          </a:p>
          <a:p>
            <a:pPr lvl="2" marL="1296000" indent="-288000">
              <a:spcBef>
                <a:spcPts val="850"/>
              </a:spcBef>
              <a:buClr>
                <a:srgbClr val="000000"/>
              </a:buClr>
              <a:buSzPct val="45000"/>
              <a:buFont typeface="Wingdings" charset="2"/>
              <a:buChar char=""/>
            </a:pPr>
            <a:r>
              <a:rPr b="0" lang="nl-NL" sz="2400" spc="-1" strike="noStrike">
                <a:latin typeface="Arial"/>
              </a:rPr>
              <a:t>Third Outline Level</a:t>
            </a:r>
            <a:endParaRPr b="0" lang="nl-NL" sz="2400" spc="-1" strike="noStrike">
              <a:latin typeface="Arial"/>
            </a:endParaRPr>
          </a:p>
          <a:p>
            <a:pPr lvl="3" marL="1728000" indent="-216000">
              <a:spcBef>
                <a:spcPts val="567"/>
              </a:spcBef>
              <a:buClr>
                <a:srgbClr val="000000"/>
              </a:buClr>
              <a:buSzPct val="75000"/>
              <a:buFont typeface="Symbol" charset="2"/>
              <a:buChar char=""/>
            </a:pPr>
            <a:r>
              <a:rPr b="0" lang="nl-NL" sz="2000" spc="-1" strike="noStrike">
                <a:latin typeface="Arial"/>
              </a:rPr>
              <a:t>Fourth Outline Level</a:t>
            </a:r>
            <a:endParaRPr b="0" lang="nl-NL" sz="2000" spc="-1" strike="noStrike">
              <a:latin typeface="Arial"/>
            </a:endParaRPr>
          </a:p>
          <a:p>
            <a:pPr lvl="4" marL="2160000" indent="-216000">
              <a:spcBef>
                <a:spcPts val="283"/>
              </a:spcBef>
              <a:buClr>
                <a:srgbClr val="000000"/>
              </a:buClr>
              <a:buSzPct val="45000"/>
              <a:buFont typeface="Wingdings" charset="2"/>
              <a:buChar char=""/>
            </a:pPr>
            <a:r>
              <a:rPr b="0" lang="nl-NL" sz="2000" spc="-1" strike="noStrike">
                <a:latin typeface="Arial"/>
              </a:rPr>
              <a:t>Fifth Outline Level</a:t>
            </a:r>
            <a:endParaRPr b="0" lang="nl-NL" sz="2000" spc="-1" strike="noStrike">
              <a:latin typeface="Arial"/>
            </a:endParaRPr>
          </a:p>
          <a:p>
            <a:pPr lvl="5" marL="2592000" indent="-216000">
              <a:spcBef>
                <a:spcPts val="283"/>
              </a:spcBef>
              <a:buClr>
                <a:srgbClr val="000000"/>
              </a:buClr>
              <a:buSzPct val="45000"/>
              <a:buFont typeface="Wingdings" charset="2"/>
              <a:buChar char=""/>
            </a:pPr>
            <a:r>
              <a:rPr b="0" lang="nl-NL" sz="2000" spc="-1" strike="noStrike">
                <a:latin typeface="Arial"/>
              </a:rPr>
              <a:t>Sixth Outline Level</a:t>
            </a:r>
            <a:endParaRPr b="0" lang="nl-NL" sz="2000" spc="-1" strike="noStrike">
              <a:latin typeface="Arial"/>
            </a:endParaRPr>
          </a:p>
          <a:p>
            <a:pPr lvl="6" marL="3024000" indent="-216000">
              <a:spcBef>
                <a:spcPts val="283"/>
              </a:spcBef>
              <a:buClr>
                <a:srgbClr val="000000"/>
              </a:buClr>
              <a:buSzPct val="45000"/>
              <a:buFont typeface="Wingdings" charset="2"/>
              <a:buChar char=""/>
            </a:pPr>
            <a:r>
              <a:rPr b="0" lang="nl-NL" sz="2000" spc="-1" strike="noStrike">
                <a:latin typeface="Arial"/>
              </a:rPr>
              <a:t>Seventh Outline Level</a:t>
            </a:r>
            <a:endParaRPr b="0" lang="nl-NL"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7" name="Group 1"/>
          <p:cNvGrpSpPr/>
          <p:nvPr/>
        </p:nvGrpSpPr>
        <p:grpSpPr>
          <a:xfrm>
            <a:off x="0" y="0"/>
            <a:ext cx="9143640" cy="6857640"/>
            <a:chOff x="0" y="0"/>
            <a:chExt cx="9143640" cy="6857640"/>
          </a:xfrm>
        </p:grpSpPr>
        <p:sp>
          <p:nvSpPr>
            <p:cNvPr id="98" name="CustomShape 2"/>
            <p:cNvSpPr/>
            <p:nvPr/>
          </p:nvSpPr>
          <p:spPr>
            <a:xfrm>
              <a:off x="0" y="0"/>
              <a:ext cx="9143640" cy="6857640"/>
            </a:xfrm>
            <a:prstGeom prst="rect">
              <a:avLst/>
            </a:prstGeom>
            <a:blipFill rotWithShape="0">
              <a:blip r:embed="rId2"/>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99" name="CustomShape 3"/>
            <p:cNvSpPr/>
            <p:nvPr/>
          </p:nvSpPr>
          <p:spPr>
            <a:xfrm>
              <a:off x="0" y="2666880"/>
              <a:ext cx="3142800" cy="419076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00" name="CustomShape 4"/>
            <p:cNvSpPr/>
            <p:nvPr/>
          </p:nvSpPr>
          <p:spPr>
            <a:xfrm>
              <a:off x="0" y="2895480"/>
              <a:ext cx="1771200" cy="236196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01" name="CustomShape 5"/>
            <p:cNvSpPr/>
            <p:nvPr/>
          </p:nvSpPr>
          <p:spPr>
            <a:xfrm>
              <a:off x="6456600" y="5867280"/>
              <a:ext cx="742680" cy="99036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02" name="CustomShape 6"/>
            <p:cNvSpPr/>
            <p:nvPr/>
          </p:nvSpPr>
          <p:spPr>
            <a:xfrm>
              <a:off x="6456600" y="1676520"/>
              <a:ext cx="2114280" cy="281916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03" name="CustomShape 7"/>
            <p:cNvSpPr/>
            <p:nvPr/>
          </p:nvSpPr>
          <p:spPr>
            <a:xfrm>
              <a:off x="5999400" y="8640"/>
              <a:ext cx="1199880" cy="1599840"/>
            </a:xfrm>
            <a:prstGeom prst="ellipse">
              <a:avLst/>
            </a:prstGeom>
            <a:gradFill rotWithShape="0">
              <a:gsLst>
                <a:gs pos="0">
                  <a:srgbClr val="9b6bf2"/>
                </a:gs>
                <a:gs pos="100000">
                  <a:srgbClr val="9b6bf2"/>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04" name="CustomShape 8"/>
            <p:cNvSpPr/>
            <p:nvPr/>
          </p:nvSpPr>
          <p:spPr>
            <a:xfrm rot="20819400">
              <a:off x="6374880" y="1795320"/>
              <a:ext cx="2502000" cy="43560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fillRef idx="0"/>
            <a:effectRef idx="0"/>
            <a:fontRef idx="minor"/>
          </p:style>
        </p:sp>
        <p:sp>
          <p:nvSpPr>
            <p:cNvPr id="105" name="CustomShape 9"/>
            <p:cNvSpPr/>
            <p:nvPr/>
          </p:nvSpPr>
          <p:spPr>
            <a:xfrm>
              <a:off x="344520" y="1866240"/>
              <a:ext cx="8457840" cy="453348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fillRef idx="0"/>
            <a:effectRef idx="0"/>
            <a:fontRef idx="minor"/>
          </p:style>
        </p:sp>
        <p:sp>
          <p:nvSpPr>
            <p:cNvPr id="106" name="CustomShape 10"/>
            <p:cNvSpPr/>
            <p:nvPr/>
          </p:nvSpPr>
          <p:spPr>
            <a:xfrm>
              <a:off x="0" y="1440"/>
              <a:ext cx="9143640" cy="68562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grpSp>
      <p:sp>
        <p:nvSpPr>
          <p:cNvPr id="107" name="CustomShape 11"/>
          <p:cNvSpPr/>
          <p:nvPr/>
        </p:nvSpPr>
        <p:spPr>
          <a:xfrm>
            <a:off x="7828200" y="0"/>
            <a:ext cx="514080" cy="1142640"/>
          </a:xfrm>
          <a:prstGeom prst="rect">
            <a:avLst/>
          </a:prstGeom>
          <a:solidFill>
            <a:schemeClr val="accent1"/>
          </a:soli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08" name="PlaceHolder 12"/>
          <p:cNvSpPr>
            <a:spLocks noGrp="1"/>
          </p:cNvSpPr>
          <p:nvPr>
            <p:ph type="title"/>
          </p:nvPr>
        </p:nvSpPr>
        <p:spPr>
          <a:xfrm>
            <a:off x="866160" y="973800"/>
            <a:ext cx="6570720" cy="706680"/>
          </a:xfrm>
          <a:prstGeom prst="rect">
            <a:avLst/>
          </a:prstGeom>
        </p:spPr>
        <p:txBody>
          <a:bodyPr anchor="ctr">
            <a:noAutofit/>
          </a:bodyPr>
          <a:p>
            <a:pPr>
              <a:lnSpc>
                <a:spcPct val="100000"/>
              </a:lnSpc>
            </a:pPr>
            <a:r>
              <a:rPr b="0" lang="en-US" sz="2700" spc="-1" strike="noStrike">
                <a:solidFill>
                  <a:srgbClr val="ebebeb"/>
                </a:solidFill>
                <a:latin typeface="Century Gothic"/>
              </a:rPr>
              <a:t>Click to edit Master title style</a:t>
            </a:r>
            <a:endParaRPr b="0" lang="en-US" sz="2700" spc="-1" strike="noStrike">
              <a:solidFill>
                <a:srgbClr val="000000"/>
              </a:solidFill>
              <a:latin typeface="Arial"/>
            </a:endParaRPr>
          </a:p>
        </p:txBody>
      </p:sp>
      <p:sp>
        <p:nvSpPr>
          <p:cNvPr id="109" name="PlaceHolder 13"/>
          <p:cNvSpPr>
            <a:spLocks noGrp="1"/>
          </p:cNvSpPr>
          <p:nvPr>
            <p:ph type="body"/>
          </p:nvPr>
        </p:nvSpPr>
        <p:spPr>
          <a:xfrm>
            <a:off x="866160" y="2603520"/>
            <a:ext cx="6618960" cy="3416040"/>
          </a:xfrm>
          <a:prstGeom prst="rect">
            <a:avLst/>
          </a:prstGeom>
        </p:spPr>
        <p:txBody>
          <a:bodyPr>
            <a:noAutofit/>
          </a:bodyPr>
          <a:p>
            <a:pPr marL="257040" indent="-256680">
              <a:lnSpc>
                <a:spcPct val="100000"/>
              </a:lnSpc>
              <a:spcBef>
                <a:spcPts val="751"/>
              </a:spcBef>
              <a:buClr>
                <a:srgbClr val="b31166"/>
              </a:buClr>
              <a:buSzPct val="80000"/>
              <a:buFont typeface="Wingdings 3" charset="2"/>
              <a:buChar char=""/>
            </a:pPr>
            <a:r>
              <a:rPr b="0" lang="en-US" sz="1350" spc="-1" strike="noStrike">
                <a:solidFill>
                  <a:srgbClr val="404040"/>
                </a:solidFill>
                <a:latin typeface="Century Gothic"/>
              </a:rPr>
              <a:t>Click to edit Master text styles</a:t>
            </a:r>
            <a:endParaRPr b="0" lang="en-US" sz="1350" spc="-1" strike="noStrike">
              <a:solidFill>
                <a:srgbClr val="404040"/>
              </a:solidFill>
              <a:latin typeface="Century Gothic"/>
            </a:endParaRPr>
          </a:p>
          <a:p>
            <a:pPr lvl="1" marL="557280" indent="-213840">
              <a:lnSpc>
                <a:spcPct val="100000"/>
              </a:lnSpc>
              <a:spcBef>
                <a:spcPts val="751"/>
              </a:spcBef>
              <a:buClr>
                <a:srgbClr val="b31166"/>
              </a:buClr>
              <a:buSzPct val="80000"/>
              <a:buFont typeface="Wingdings 3" charset="2"/>
              <a:buChar char=""/>
            </a:pPr>
            <a:r>
              <a:rPr b="0" lang="en-US" sz="1200" spc="-1" strike="noStrike">
                <a:solidFill>
                  <a:srgbClr val="404040"/>
                </a:solidFill>
                <a:latin typeface="Century Gothic"/>
              </a:rPr>
              <a:t>Second level</a:t>
            </a:r>
            <a:endParaRPr b="0" lang="en-US" sz="1200" spc="-1" strike="noStrike">
              <a:solidFill>
                <a:srgbClr val="404040"/>
              </a:solidFill>
              <a:latin typeface="Century Gothic"/>
            </a:endParaRPr>
          </a:p>
          <a:p>
            <a:pPr lvl="2" marL="857160" indent="-171000">
              <a:lnSpc>
                <a:spcPct val="100000"/>
              </a:lnSpc>
              <a:spcBef>
                <a:spcPts val="751"/>
              </a:spcBef>
              <a:buClr>
                <a:srgbClr val="b31166"/>
              </a:buClr>
              <a:buSzPct val="80000"/>
              <a:buFont typeface="Wingdings 3" charset="2"/>
              <a:buChar char=""/>
            </a:pPr>
            <a:r>
              <a:rPr b="0" lang="en-US" sz="1050" spc="-1" strike="noStrike">
                <a:solidFill>
                  <a:srgbClr val="404040"/>
                </a:solidFill>
                <a:latin typeface="Century Gothic"/>
              </a:rPr>
              <a:t>Third level</a:t>
            </a:r>
            <a:endParaRPr b="0" lang="en-US" sz="1050" spc="-1" strike="noStrike">
              <a:solidFill>
                <a:srgbClr val="404040"/>
              </a:solidFill>
              <a:latin typeface="Century Gothic"/>
            </a:endParaRPr>
          </a:p>
          <a:p>
            <a:pPr lvl="3" marL="1200240" indent="-171000">
              <a:lnSpc>
                <a:spcPct val="100000"/>
              </a:lnSpc>
              <a:spcBef>
                <a:spcPts val="751"/>
              </a:spcBef>
              <a:buClr>
                <a:srgbClr val="b31166"/>
              </a:buClr>
              <a:buSzPct val="80000"/>
              <a:buFont typeface="Wingdings 3" charset="2"/>
              <a:buChar char=""/>
            </a:pPr>
            <a:r>
              <a:rPr b="0" lang="en-US" sz="900" spc="-1" strike="noStrike">
                <a:solidFill>
                  <a:srgbClr val="404040"/>
                </a:solidFill>
                <a:latin typeface="Century Gothic"/>
              </a:rPr>
              <a:t>Fourth level</a:t>
            </a:r>
            <a:endParaRPr b="0" lang="en-US" sz="900" spc="-1" strike="noStrike">
              <a:solidFill>
                <a:srgbClr val="404040"/>
              </a:solidFill>
              <a:latin typeface="Century Gothic"/>
            </a:endParaRPr>
          </a:p>
          <a:p>
            <a:pPr lvl="4" marL="1542960" indent="-171000">
              <a:lnSpc>
                <a:spcPct val="100000"/>
              </a:lnSpc>
              <a:spcBef>
                <a:spcPts val="751"/>
              </a:spcBef>
              <a:buClr>
                <a:srgbClr val="b31166"/>
              </a:buClr>
              <a:buSzPct val="80000"/>
              <a:buFont typeface="Wingdings 3" charset="2"/>
              <a:buChar char=""/>
            </a:pPr>
            <a:r>
              <a:rPr b="0" lang="en-US" sz="900" spc="-1" strike="noStrike">
                <a:solidFill>
                  <a:srgbClr val="404040"/>
                </a:solidFill>
                <a:latin typeface="Century Gothic"/>
              </a:rPr>
              <a:t>Fifth level</a:t>
            </a:r>
            <a:endParaRPr b="0" lang="en-US" sz="900" spc="-1" strike="noStrike">
              <a:solidFill>
                <a:srgbClr val="404040"/>
              </a:solidFill>
              <a:latin typeface="Century Gothic"/>
            </a:endParaRPr>
          </a:p>
        </p:txBody>
      </p:sp>
      <p:sp>
        <p:nvSpPr>
          <p:cNvPr id="110" name="PlaceHolder 14"/>
          <p:cNvSpPr>
            <a:spLocks noGrp="1"/>
          </p:cNvSpPr>
          <p:nvPr>
            <p:ph type="dt"/>
          </p:nvPr>
        </p:nvSpPr>
        <p:spPr>
          <a:xfrm>
            <a:off x="7989840" y="6391800"/>
            <a:ext cx="742680" cy="304560"/>
          </a:xfrm>
          <a:prstGeom prst="rect">
            <a:avLst/>
          </a:prstGeom>
        </p:spPr>
        <p:txBody>
          <a:bodyPr anchor="ctr">
            <a:noAutofit/>
          </a:bodyPr>
          <a:p>
            <a:pPr algn="r">
              <a:lnSpc>
                <a:spcPct val="100000"/>
              </a:lnSpc>
            </a:pPr>
            <a:fld id="{FA1892F8-BD66-482A-AB9D-954B017F26FD}" type="datetime">
              <a:rPr b="1" lang="en-US" sz="750" spc="-1" strike="noStrike">
                <a:solidFill>
                  <a:srgbClr val="b31166"/>
                </a:solidFill>
                <a:latin typeface="Arial"/>
              </a:rPr>
              <a:t>11/29/20</a:t>
            </a:fld>
            <a:endParaRPr b="0" lang="nl-NL" sz="750" spc="-1" strike="noStrike">
              <a:latin typeface="Times New Roman"/>
            </a:endParaRPr>
          </a:p>
        </p:txBody>
      </p:sp>
      <p:sp>
        <p:nvSpPr>
          <p:cNvPr id="111" name="PlaceHolder 15"/>
          <p:cNvSpPr>
            <a:spLocks noGrp="1"/>
          </p:cNvSpPr>
          <p:nvPr>
            <p:ph type="ftr"/>
          </p:nvPr>
        </p:nvSpPr>
        <p:spPr>
          <a:xfrm>
            <a:off x="420840" y="6391800"/>
            <a:ext cx="2894400" cy="304560"/>
          </a:xfrm>
          <a:prstGeom prst="rect">
            <a:avLst/>
          </a:prstGeom>
        </p:spPr>
        <p:txBody>
          <a:bodyPr anchor="ctr">
            <a:noAutofit/>
          </a:bodyPr>
          <a:p>
            <a:endParaRPr b="0" lang="nl-NL" sz="2400" spc="-1" strike="noStrike">
              <a:latin typeface="Times New Roman"/>
            </a:endParaRPr>
          </a:p>
        </p:txBody>
      </p:sp>
      <p:sp>
        <p:nvSpPr>
          <p:cNvPr id="112" name="PlaceHolder 16"/>
          <p:cNvSpPr>
            <a:spLocks noGrp="1"/>
          </p:cNvSpPr>
          <p:nvPr>
            <p:ph type="sldNum"/>
          </p:nvPr>
        </p:nvSpPr>
        <p:spPr>
          <a:xfrm>
            <a:off x="7764480" y="295560"/>
            <a:ext cx="628200" cy="767160"/>
          </a:xfrm>
          <a:prstGeom prst="rect">
            <a:avLst/>
          </a:prstGeom>
        </p:spPr>
        <p:txBody>
          <a:bodyPr anchor="b">
            <a:noAutofit/>
          </a:bodyPr>
          <a:p>
            <a:pPr algn="ctr">
              <a:lnSpc>
                <a:spcPct val="100000"/>
              </a:lnSpc>
            </a:pPr>
            <a:fld id="{AFCCF095-9F9B-4B81-B763-A00A18AA4FD6}" type="slidenum">
              <a:rPr b="0" lang="en-US" sz="2100" spc="-1" strike="noStrike">
                <a:solidFill>
                  <a:srgbClr val="ffffff"/>
                </a:solidFill>
                <a:latin typeface="Arial"/>
              </a:rPr>
              <a:t>&lt;number&gt;</a:t>
            </a:fld>
            <a:endParaRPr b="0" lang="nl-NL" sz="21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49" name="Picture 7" descr=""/>
          <p:cNvPicPr/>
          <p:nvPr/>
        </p:nvPicPr>
        <p:blipFill>
          <a:blip r:embed="rId3"/>
          <a:srcRect l="3610" t="0" r="0" b="0"/>
          <a:stretch/>
        </p:blipFill>
        <p:spPr>
          <a:xfrm>
            <a:off x="0" y="2669760"/>
            <a:ext cx="3027240" cy="4187880"/>
          </a:xfrm>
          <a:prstGeom prst="rect">
            <a:avLst/>
          </a:prstGeom>
          <a:ln>
            <a:noFill/>
          </a:ln>
        </p:spPr>
      </p:pic>
      <p:pic>
        <p:nvPicPr>
          <p:cNvPr id="150" name="Picture 6" descr=""/>
          <p:cNvPicPr/>
          <p:nvPr/>
        </p:nvPicPr>
        <p:blipFill>
          <a:blip r:embed="rId4"/>
          <a:srcRect l="35647" t="0" r="0" b="0"/>
          <a:stretch/>
        </p:blipFill>
        <p:spPr>
          <a:xfrm>
            <a:off x="0" y="2892240"/>
            <a:ext cx="1141560" cy="2365200"/>
          </a:xfrm>
          <a:prstGeom prst="rect">
            <a:avLst/>
          </a:prstGeom>
          <a:ln>
            <a:noFill/>
          </a:ln>
        </p:spPr>
      </p:pic>
      <p:sp>
        <p:nvSpPr>
          <p:cNvPr id="151" name="CustomShape 1"/>
          <p:cNvSpPr/>
          <p:nvPr/>
        </p:nvSpPr>
        <p:spPr>
          <a:xfrm>
            <a:off x="6456600" y="1676520"/>
            <a:ext cx="2114280" cy="2819160"/>
          </a:xfrm>
          <a:prstGeom prst="ellipse">
            <a:avLst/>
          </a:prstGeom>
          <a:gradFill rotWithShape="0">
            <a:gsLst>
              <a:gs pos="0">
                <a:srgbClr val="50b9c1"/>
              </a:gs>
              <a:gs pos="100000">
                <a:srgbClr val="50b9c1"/>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52" name="Picture 8" descr=""/>
          <p:cNvPicPr/>
          <p:nvPr/>
        </p:nvPicPr>
        <p:blipFill>
          <a:blip r:embed="rId5"/>
          <a:srcRect l="0" t="28812" r="0" b="0"/>
          <a:stretch/>
        </p:blipFill>
        <p:spPr>
          <a:xfrm>
            <a:off x="5999400" y="0"/>
            <a:ext cx="1202040" cy="1141200"/>
          </a:xfrm>
          <a:prstGeom prst="rect">
            <a:avLst/>
          </a:prstGeom>
          <a:ln>
            <a:noFill/>
          </a:ln>
        </p:spPr>
      </p:pic>
      <p:pic>
        <p:nvPicPr>
          <p:cNvPr id="153" name="Picture 9" descr=""/>
          <p:cNvPicPr/>
          <p:nvPr/>
        </p:nvPicPr>
        <p:blipFill>
          <a:blip r:embed="rId6"/>
          <a:srcRect l="0" t="0" r="0" b="23333"/>
          <a:stretch/>
        </p:blipFill>
        <p:spPr>
          <a:xfrm>
            <a:off x="6454440" y="6095880"/>
            <a:ext cx="744840" cy="761760"/>
          </a:xfrm>
          <a:prstGeom prst="rect">
            <a:avLst/>
          </a:prstGeom>
          <a:ln>
            <a:noFill/>
          </a:ln>
        </p:spPr>
      </p:pic>
      <p:sp>
        <p:nvSpPr>
          <p:cNvPr id="154" name="CustomShape 2"/>
          <p:cNvSpPr/>
          <p:nvPr/>
        </p:nvSpPr>
        <p:spPr>
          <a:xfrm>
            <a:off x="7828200" y="0"/>
            <a:ext cx="514080" cy="1142640"/>
          </a:xfrm>
          <a:prstGeom prst="rect">
            <a:avLst/>
          </a:prstGeom>
          <a:solidFill>
            <a:schemeClr val="accent1"/>
          </a:soli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55" name="PlaceHolder 3"/>
          <p:cNvSpPr>
            <a:spLocks noGrp="1"/>
          </p:cNvSpPr>
          <p:nvPr>
            <p:ph type="title"/>
          </p:nvPr>
        </p:nvSpPr>
        <p:spPr>
          <a:xfrm>
            <a:off x="866160" y="1447920"/>
            <a:ext cx="6618960" cy="3329280"/>
          </a:xfrm>
          <a:prstGeom prst="rect">
            <a:avLst/>
          </a:prstGeom>
        </p:spPr>
        <p:txBody>
          <a:bodyPr anchor="b">
            <a:noAutofit/>
          </a:bodyPr>
          <a:p>
            <a:pPr>
              <a:lnSpc>
                <a:spcPct val="100000"/>
              </a:lnSpc>
            </a:pPr>
            <a:r>
              <a:rPr b="0" lang="nl-NL" sz="5400" spc="-1" strike="noStrike">
                <a:solidFill>
                  <a:srgbClr val="ebebeb"/>
                </a:solidFill>
                <a:latin typeface="Century Gothic"/>
              </a:rPr>
              <a:t>Klik om stijl te bewerken</a:t>
            </a:r>
            <a:endParaRPr b="0" lang="en-US" sz="5400" spc="-1" strike="noStrike">
              <a:solidFill>
                <a:srgbClr val="ffffff"/>
              </a:solidFill>
              <a:latin typeface="Arial"/>
            </a:endParaRPr>
          </a:p>
        </p:txBody>
      </p:sp>
      <p:sp>
        <p:nvSpPr>
          <p:cNvPr id="156" name="PlaceHolder 4"/>
          <p:cNvSpPr>
            <a:spLocks noGrp="1"/>
          </p:cNvSpPr>
          <p:nvPr>
            <p:ph type="dt"/>
          </p:nvPr>
        </p:nvSpPr>
        <p:spPr>
          <a:xfrm rot="5400000">
            <a:off x="7493040" y="1828800"/>
            <a:ext cx="990360" cy="228240"/>
          </a:xfrm>
          <a:prstGeom prst="rect">
            <a:avLst/>
          </a:prstGeom>
        </p:spPr>
        <p:txBody>
          <a:bodyPr>
            <a:noAutofit/>
          </a:bodyPr>
          <a:p>
            <a:pPr>
              <a:lnSpc>
                <a:spcPct val="100000"/>
              </a:lnSpc>
            </a:pPr>
            <a:fld id="{25EB0455-AB46-4B62-AFAA-559664E12B10}" type="datetime">
              <a:rPr b="0" lang="nl-NL" sz="830" spc="-1" strike="noStrike">
                <a:solidFill>
                  <a:srgbClr val="ffffff"/>
                </a:solidFill>
                <a:latin typeface="Arial"/>
              </a:rPr>
              <a:t>29-11-20</a:t>
            </a:fld>
            <a:endParaRPr b="0" lang="nl-NL" sz="830" spc="-1" strike="noStrike">
              <a:latin typeface="Times New Roman"/>
            </a:endParaRPr>
          </a:p>
        </p:txBody>
      </p:sp>
      <p:sp>
        <p:nvSpPr>
          <p:cNvPr id="157" name="PlaceHolder 5"/>
          <p:cNvSpPr>
            <a:spLocks noGrp="1"/>
          </p:cNvSpPr>
          <p:nvPr>
            <p:ph type="ftr"/>
          </p:nvPr>
        </p:nvSpPr>
        <p:spPr>
          <a:xfrm rot="5400000">
            <a:off x="6231240" y="3263400"/>
            <a:ext cx="3859560" cy="228240"/>
          </a:xfrm>
          <a:prstGeom prst="rect">
            <a:avLst/>
          </a:prstGeom>
        </p:spPr>
        <p:txBody>
          <a:bodyPr anchor="b">
            <a:noAutofit/>
          </a:bodyPr>
          <a:p>
            <a:endParaRPr b="0" lang="nl-NL" sz="2400" spc="-1" strike="noStrike">
              <a:latin typeface="Times New Roman"/>
            </a:endParaRPr>
          </a:p>
        </p:txBody>
      </p:sp>
      <p:sp>
        <p:nvSpPr>
          <p:cNvPr id="158" name="PlaceHolder 6"/>
          <p:cNvSpPr>
            <a:spLocks noGrp="1"/>
          </p:cNvSpPr>
          <p:nvPr>
            <p:ph type="sldNum"/>
          </p:nvPr>
        </p:nvSpPr>
        <p:spPr>
          <a:xfrm>
            <a:off x="7764480" y="295560"/>
            <a:ext cx="628200" cy="767160"/>
          </a:xfrm>
          <a:prstGeom prst="rect">
            <a:avLst/>
          </a:prstGeom>
        </p:spPr>
        <p:txBody>
          <a:bodyPr anchor="b">
            <a:noAutofit/>
          </a:bodyPr>
          <a:p>
            <a:pPr algn="ctr">
              <a:lnSpc>
                <a:spcPct val="100000"/>
              </a:lnSpc>
            </a:pPr>
            <a:fld id="{460889AC-2ADE-467C-9455-DCC6E6A94207}" type="slidenum">
              <a:rPr b="0" lang="nl-NL" sz="2100" spc="-1" strike="noStrike">
                <a:solidFill>
                  <a:srgbClr val="ffffff"/>
                </a:solidFill>
                <a:latin typeface="Arial"/>
              </a:rPr>
              <a:t>&lt;number&gt;</a:t>
            </a:fld>
            <a:endParaRPr b="0" lang="nl-NL" sz="2100" spc="-1" strike="noStrike">
              <a:latin typeface="Times New Roman"/>
            </a:endParaRPr>
          </a:p>
        </p:txBody>
      </p:sp>
      <p:sp>
        <p:nvSpPr>
          <p:cNvPr id="159" name="PlaceHolder 7"/>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500" spc="-1" strike="noStrike">
                <a:solidFill>
                  <a:srgbClr val="ffffff"/>
                </a:solidFill>
                <a:latin typeface="Century Gothic"/>
              </a:rPr>
              <a:t>Click to edit the outline text format</a:t>
            </a:r>
            <a:endParaRPr b="0" lang="en-US" sz="1500" spc="-1" strike="noStrike">
              <a:solidFill>
                <a:srgbClr val="ffffff"/>
              </a:solidFill>
              <a:latin typeface="Century Gothic"/>
            </a:endParaRPr>
          </a:p>
          <a:p>
            <a:pPr lvl="1" marL="864000" indent="-324000">
              <a:spcBef>
                <a:spcPts val="1134"/>
              </a:spcBef>
              <a:buClr>
                <a:srgbClr val="000000"/>
              </a:buClr>
              <a:buSzPct val="75000"/>
              <a:buFont typeface="Symbol" charset="2"/>
              <a:buChar char=""/>
            </a:pPr>
            <a:r>
              <a:rPr b="0" lang="en-US" sz="1200" spc="-1" strike="noStrike">
                <a:solidFill>
                  <a:srgbClr val="ffffff"/>
                </a:solidFill>
                <a:latin typeface="Century Gothic"/>
              </a:rPr>
              <a:t>Second Outline Level</a:t>
            </a:r>
            <a:endParaRPr b="0" lang="en-US" sz="1200" spc="-1" strike="noStrike">
              <a:solidFill>
                <a:srgbClr val="ffffff"/>
              </a:solidFill>
              <a:latin typeface="Century Gothic"/>
            </a:endParaRPr>
          </a:p>
          <a:p>
            <a:pPr lvl="2" marL="1296000" indent="-288000">
              <a:spcBef>
                <a:spcPts val="850"/>
              </a:spcBef>
              <a:buClr>
                <a:srgbClr val="000000"/>
              </a:buClr>
              <a:buSzPct val="45000"/>
              <a:buFont typeface="Wingdings" charset="2"/>
              <a:buChar char=""/>
            </a:pPr>
            <a:r>
              <a:rPr b="0" lang="en-US" sz="1050" spc="-1" strike="noStrike">
                <a:solidFill>
                  <a:srgbClr val="ffffff"/>
                </a:solidFill>
                <a:latin typeface="Century Gothic"/>
              </a:rPr>
              <a:t>Third Outline Level</a:t>
            </a:r>
            <a:endParaRPr b="0" lang="en-US" sz="1050" spc="-1" strike="noStrike">
              <a:solidFill>
                <a:srgbClr val="ffffff"/>
              </a:solidFill>
              <a:latin typeface="Century Gothic"/>
            </a:endParaRPr>
          </a:p>
          <a:p>
            <a:pPr lvl="3" marL="1728000" indent="-216000">
              <a:spcBef>
                <a:spcPts val="567"/>
              </a:spcBef>
              <a:buClr>
                <a:srgbClr val="000000"/>
              </a:buClr>
              <a:buSzPct val="75000"/>
              <a:buFont typeface="Symbol" charset="2"/>
              <a:buChar char=""/>
            </a:pPr>
            <a:r>
              <a:rPr b="0" lang="en-US" sz="1050" spc="-1" strike="noStrike">
                <a:solidFill>
                  <a:srgbClr val="ffffff"/>
                </a:solidFill>
                <a:latin typeface="Century Gothic"/>
              </a:rPr>
              <a:t>Fourth Outline Level</a:t>
            </a:r>
            <a:endParaRPr b="0" lang="en-US" sz="1050" spc="-1" strike="noStrike">
              <a:solidFill>
                <a:srgbClr val="ffffff"/>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Century Gothic"/>
              </a:rPr>
              <a:t>Fifth Outline Level</a:t>
            </a:r>
            <a:endParaRPr b="0" lang="en-US" sz="2000" spc="-1" strike="noStrike">
              <a:solidFill>
                <a:srgbClr val="ffffff"/>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Century Gothic"/>
              </a:rPr>
              <a:t>Sixth Outline Level</a:t>
            </a:r>
            <a:endParaRPr b="0" lang="en-US" sz="2000" spc="-1" strike="noStrike">
              <a:solidFill>
                <a:srgbClr val="ffffff"/>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Century Gothic"/>
              </a:rPr>
              <a:t>Seventh Outline Level</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96" name="Picture 7" descr=""/>
          <p:cNvPicPr/>
          <p:nvPr/>
        </p:nvPicPr>
        <p:blipFill>
          <a:blip r:embed="rId3"/>
          <a:srcRect l="3610" t="0" r="0" b="0"/>
          <a:stretch/>
        </p:blipFill>
        <p:spPr>
          <a:xfrm>
            <a:off x="0" y="2669760"/>
            <a:ext cx="3027240" cy="4187880"/>
          </a:xfrm>
          <a:prstGeom prst="rect">
            <a:avLst/>
          </a:prstGeom>
          <a:ln>
            <a:noFill/>
          </a:ln>
        </p:spPr>
      </p:pic>
      <p:pic>
        <p:nvPicPr>
          <p:cNvPr id="197" name="Picture 6" descr=""/>
          <p:cNvPicPr/>
          <p:nvPr/>
        </p:nvPicPr>
        <p:blipFill>
          <a:blip r:embed="rId4"/>
          <a:srcRect l="35647" t="0" r="0" b="0"/>
          <a:stretch/>
        </p:blipFill>
        <p:spPr>
          <a:xfrm>
            <a:off x="0" y="2892240"/>
            <a:ext cx="1141560" cy="2365200"/>
          </a:xfrm>
          <a:prstGeom prst="rect">
            <a:avLst/>
          </a:prstGeom>
          <a:ln>
            <a:noFill/>
          </a:ln>
        </p:spPr>
      </p:pic>
      <p:sp>
        <p:nvSpPr>
          <p:cNvPr id="198" name="CustomShape 1"/>
          <p:cNvSpPr/>
          <p:nvPr/>
        </p:nvSpPr>
        <p:spPr>
          <a:xfrm>
            <a:off x="6456600" y="1676520"/>
            <a:ext cx="2114280" cy="2819160"/>
          </a:xfrm>
          <a:prstGeom prst="ellipse">
            <a:avLst/>
          </a:prstGeom>
          <a:gradFill rotWithShape="0">
            <a:gsLst>
              <a:gs pos="0">
                <a:srgbClr val="50b9c1"/>
              </a:gs>
              <a:gs pos="100000">
                <a:srgbClr val="50b9c1"/>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99" name="Picture 8" descr=""/>
          <p:cNvPicPr/>
          <p:nvPr/>
        </p:nvPicPr>
        <p:blipFill>
          <a:blip r:embed="rId5"/>
          <a:srcRect l="0" t="28812" r="0" b="0"/>
          <a:stretch/>
        </p:blipFill>
        <p:spPr>
          <a:xfrm>
            <a:off x="5999400" y="0"/>
            <a:ext cx="1202040" cy="1141200"/>
          </a:xfrm>
          <a:prstGeom prst="rect">
            <a:avLst/>
          </a:prstGeom>
          <a:ln>
            <a:noFill/>
          </a:ln>
        </p:spPr>
      </p:pic>
      <p:pic>
        <p:nvPicPr>
          <p:cNvPr id="200" name="Picture 9" descr=""/>
          <p:cNvPicPr/>
          <p:nvPr/>
        </p:nvPicPr>
        <p:blipFill>
          <a:blip r:embed="rId6"/>
          <a:srcRect l="0" t="0" r="0" b="23333"/>
          <a:stretch/>
        </p:blipFill>
        <p:spPr>
          <a:xfrm>
            <a:off x="6454440" y="6095880"/>
            <a:ext cx="744840" cy="761760"/>
          </a:xfrm>
          <a:prstGeom prst="rect">
            <a:avLst/>
          </a:prstGeom>
          <a:ln>
            <a:noFill/>
          </a:ln>
        </p:spPr>
      </p:pic>
      <p:sp>
        <p:nvSpPr>
          <p:cNvPr id="201" name="CustomShape 2"/>
          <p:cNvSpPr/>
          <p:nvPr/>
        </p:nvSpPr>
        <p:spPr>
          <a:xfrm>
            <a:off x="7828200" y="0"/>
            <a:ext cx="514080" cy="1142640"/>
          </a:xfrm>
          <a:prstGeom prst="rect">
            <a:avLst/>
          </a:prstGeom>
          <a:solidFill>
            <a:schemeClr val="accent1"/>
          </a:soli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02" name="PlaceHolder 3"/>
          <p:cNvSpPr>
            <a:spLocks noGrp="1"/>
          </p:cNvSpPr>
          <p:nvPr>
            <p:ph type="title"/>
          </p:nvPr>
        </p:nvSpPr>
        <p:spPr>
          <a:xfrm>
            <a:off x="484560" y="452880"/>
            <a:ext cx="7053120" cy="1400040"/>
          </a:xfrm>
          <a:prstGeom prst="rect">
            <a:avLst/>
          </a:prstGeom>
        </p:spPr>
        <p:txBody>
          <a:bodyPr>
            <a:noAutofit/>
          </a:bodyPr>
          <a:p>
            <a:pPr>
              <a:lnSpc>
                <a:spcPct val="100000"/>
              </a:lnSpc>
            </a:pPr>
            <a:r>
              <a:rPr b="0" lang="nl-NL" sz="3150" spc="-1" strike="noStrike">
                <a:solidFill>
                  <a:srgbClr val="ebebeb"/>
                </a:solidFill>
                <a:latin typeface="Century Gothic"/>
              </a:rPr>
              <a:t>Klik om stijl te bewerken</a:t>
            </a:r>
            <a:endParaRPr b="0" lang="en-US" sz="3150" spc="-1" strike="noStrike">
              <a:solidFill>
                <a:srgbClr val="ffffff"/>
              </a:solidFill>
              <a:latin typeface="Arial"/>
            </a:endParaRPr>
          </a:p>
        </p:txBody>
      </p:sp>
      <p:sp>
        <p:nvSpPr>
          <p:cNvPr id="203" name="PlaceHolder 4"/>
          <p:cNvSpPr>
            <a:spLocks noGrp="1"/>
          </p:cNvSpPr>
          <p:nvPr>
            <p:ph type="body"/>
          </p:nvPr>
        </p:nvSpPr>
        <p:spPr>
          <a:xfrm>
            <a:off x="827640" y="2053080"/>
            <a:ext cx="6709680" cy="4195080"/>
          </a:xfrm>
          <a:prstGeom prst="rect">
            <a:avLst/>
          </a:prstGeom>
        </p:spPr>
        <p:txBody>
          <a:bodyPr>
            <a:noAutofit/>
          </a:bodyPr>
          <a:p>
            <a:pPr marL="257040" indent="-256680">
              <a:lnSpc>
                <a:spcPct val="100000"/>
              </a:lnSpc>
              <a:spcBef>
                <a:spcPts val="751"/>
              </a:spcBef>
              <a:buClr>
                <a:srgbClr val="8ad0d6"/>
              </a:buClr>
              <a:buSzPct val="80000"/>
              <a:buFont typeface="Wingdings 3" charset="2"/>
              <a:buChar char=""/>
            </a:pPr>
            <a:r>
              <a:rPr b="0" lang="nl-NL" sz="1500" spc="-1" strike="noStrike">
                <a:solidFill>
                  <a:srgbClr val="ffffff"/>
                </a:solidFill>
                <a:latin typeface="Century Gothic"/>
              </a:rPr>
              <a:t>Klikken om de tekststijl van het model te bewerken</a:t>
            </a:r>
            <a:endParaRPr b="0" lang="en-US" sz="1500" spc="-1" strike="noStrike">
              <a:solidFill>
                <a:srgbClr val="ffffff"/>
              </a:solidFill>
              <a:latin typeface="Century Gothic"/>
            </a:endParaRPr>
          </a:p>
          <a:p>
            <a:pPr lvl="1" marL="557280" indent="-213840">
              <a:lnSpc>
                <a:spcPct val="100000"/>
              </a:lnSpc>
              <a:spcBef>
                <a:spcPts val="751"/>
              </a:spcBef>
              <a:buClr>
                <a:srgbClr val="8ad0d6"/>
              </a:buClr>
              <a:buSzPct val="80000"/>
              <a:buFont typeface="Wingdings 3" charset="2"/>
              <a:buChar char=""/>
            </a:pPr>
            <a:r>
              <a:rPr b="0" lang="nl-NL" sz="1350" spc="-1" strike="noStrike">
                <a:solidFill>
                  <a:srgbClr val="ffffff"/>
                </a:solidFill>
                <a:latin typeface="Century Gothic"/>
              </a:rPr>
              <a:t>Tweede niveau</a:t>
            </a:r>
            <a:endParaRPr b="0" lang="en-US" sz="1350" spc="-1" strike="noStrike">
              <a:solidFill>
                <a:srgbClr val="ffffff"/>
              </a:solidFill>
              <a:latin typeface="Century Gothic"/>
            </a:endParaRPr>
          </a:p>
          <a:p>
            <a:pPr lvl="2" marL="857160" indent="-171000">
              <a:lnSpc>
                <a:spcPct val="100000"/>
              </a:lnSpc>
              <a:spcBef>
                <a:spcPts val="751"/>
              </a:spcBef>
              <a:buClr>
                <a:srgbClr val="8ad0d6"/>
              </a:buClr>
              <a:buSzPct val="80000"/>
              <a:buFont typeface="Wingdings 3" charset="2"/>
              <a:buChar char=""/>
            </a:pPr>
            <a:r>
              <a:rPr b="0" lang="nl-NL" sz="1200" spc="-1" strike="noStrike">
                <a:solidFill>
                  <a:srgbClr val="ffffff"/>
                </a:solidFill>
                <a:latin typeface="Century Gothic"/>
              </a:rPr>
              <a:t>Derde niveau</a:t>
            </a:r>
            <a:endParaRPr b="0" lang="en-US" sz="1200" spc="-1" strike="noStrike">
              <a:solidFill>
                <a:srgbClr val="ffffff"/>
              </a:solidFill>
              <a:latin typeface="Century Gothic"/>
            </a:endParaRPr>
          </a:p>
          <a:p>
            <a:pPr lvl="3" marL="1200240" indent="-171000">
              <a:lnSpc>
                <a:spcPct val="100000"/>
              </a:lnSpc>
              <a:spcBef>
                <a:spcPts val="751"/>
              </a:spcBef>
              <a:buClr>
                <a:srgbClr val="8ad0d6"/>
              </a:buClr>
              <a:buSzPct val="80000"/>
              <a:buFont typeface="Wingdings 3" charset="2"/>
              <a:buChar char=""/>
            </a:pPr>
            <a:r>
              <a:rPr b="0" lang="nl-NL" sz="1050" spc="-1" strike="noStrike">
                <a:solidFill>
                  <a:srgbClr val="ffffff"/>
                </a:solidFill>
                <a:latin typeface="Century Gothic"/>
              </a:rPr>
              <a:t>Vierde niveau</a:t>
            </a:r>
            <a:endParaRPr b="0" lang="en-US" sz="1050" spc="-1" strike="noStrike">
              <a:solidFill>
                <a:srgbClr val="ffffff"/>
              </a:solidFill>
              <a:latin typeface="Century Gothic"/>
            </a:endParaRPr>
          </a:p>
          <a:p>
            <a:pPr lvl="4" marL="1542960" indent="-171000">
              <a:lnSpc>
                <a:spcPct val="100000"/>
              </a:lnSpc>
              <a:spcBef>
                <a:spcPts val="751"/>
              </a:spcBef>
              <a:buClr>
                <a:srgbClr val="8ad0d6"/>
              </a:buClr>
              <a:buSzPct val="80000"/>
              <a:buFont typeface="Wingdings 3" charset="2"/>
              <a:buChar char=""/>
            </a:pPr>
            <a:r>
              <a:rPr b="0" lang="nl-NL" sz="1050" spc="-1" strike="noStrike">
                <a:solidFill>
                  <a:srgbClr val="ffffff"/>
                </a:solidFill>
                <a:latin typeface="Century Gothic"/>
              </a:rPr>
              <a:t>Vijfde niveau</a:t>
            </a:r>
            <a:endParaRPr b="0" lang="en-US" sz="1050" spc="-1" strike="noStrike">
              <a:solidFill>
                <a:srgbClr val="ffffff"/>
              </a:solidFill>
              <a:latin typeface="Century Gothic"/>
            </a:endParaRPr>
          </a:p>
        </p:txBody>
      </p:sp>
      <p:sp>
        <p:nvSpPr>
          <p:cNvPr id="204" name="PlaceHolder 5"/>
          <p:cNvSpPr>
            <a:spLocks noGrp="1"/>
          </p:cNvSpPr>
          <p:nvPr>
            <p:ph type="dt"/>
          </p:nvPr>
        </p:nvSpPr>
        <p:spPr>
          <a:xfrm rot="5400000">
            <a:off x="7493040" y="1828800"/>
            <a:ext cx="990360" cy="228240"/>
          </a:xfrm>
          <a:prstGeom prst="rect">
            <a:avLst/>
          </a:prstGeom>
        </p:spPr>
        <p:txBody>
          <a:bodyPr>
            <a:noAutofit/>
          </a:bodyPr>
          <a:p>
            <a:pPr>
              <a:lnSpc>
                <a:spcPct val="100000"/>
              </a:lnSpc>
            </a:pPr>
            <a:fld id="{09EF1B87-3486-4A8F-98CD-4670FA1D3C6A}" type="datetime">
              <a:rPr b="0" lang="nl-NL" sz="830" spc="-1" strike="noStrike">
                <a:solidFill>
                  <a:srgbClr val="ffffff"/>
                </a:solidFill>
                <a:latin typeface="Arial"/>
              </a:rPr>
              <a:t>29-11-20</a:t>
            </a:fld>
            <a:endParaRPr b="0" lang="nl-NL" sz="830" spc="-1" strike="noStrike">
              <a:latin typeface="Times New Roman"/>
            </a:endParaRPr>
          </a:p>
        </p:txBody>
      </p:sp>
      <p:sp>
        <p:nvSpPr>
          <p:cNvPr id="205" name="PlaceHolder 6"/>
          <p:cNvSpPr>
            <a:spLocks noGrp="1"/>
          </p:cNvSpPr>
          <p:nvPr>
            <p:ph type="ftr"/>
          </p:nvPr>
        </p:nvSpPr>
        <p:spPr>
          <a:xfrm rot="5400000">
            <a:off x="6231240" y="3263400"/>
            <a:ext cx="3859560" cy="228240"/>
          </a:xfrm>
          <a:prstGeom prst="rect">
            <a:avLst/>
          </a:prstGeom>
        </p:spPr>
        <p:txBody>
          <a:bodyPr anchor="b">
            <a:noAutofit/>
          </a:bodyPr>
          <a:p>
            <a:endParaRPr b="0" lang="nl-NL" sz="2400" spc="-1" strike="noStrike">
              <a:latin typeface="Times New Roman"/>
            </a:endParaRPr>
          </a:p>
        </p:txBody>
      </p:sp>
      <p:sp>
        <p:nvSpPr>
          <p:cNvPr id="206" name="PlaceHolder 7"/>
          <p:cNvSpPr>
            <a:spLocks noGrp="1"/>
          </p:cNvSpPr>
          <p:nvPr>
            <p:ph type="sldNum"/>
          </p:nvPr>
        </p:nvSpPr>
        <p:spPr>
          <a:xfrm>
            <a:off x="7764480" y="295560"/>
            <a:ext cx="628200" cy="767160"/>
          </a:xfrm>
          <a:prstGeom prst="rect">
            <a:avLst/>
          </a:prstGeom>
        </p:spPr>
        <p:txBody>
          <a:bodyPr anchor="b">
            <a:noAutofit/>
          </a:bodyPr>
          <a:p>
            <a:pPr algn="ctr">
              <a:lnSpc>
                <a:spcPct val="100000"/>
              </a:lnSpc>
            </a:pPr>
            <a:fld id="{3C7B6015-DFC4-4139-B3FA-CBB1F2591014}" type="slidenum">
              <a:rPr b="0" lang="nl-NL" sz="2100" spc="-1" strike="noStrike">
                <a:solidFill>
                  <a:srgbClr val="ffffff"/>
                </a:solidFill>
                <a:latin typeface="Arial"/>
              </a:rPr>
              <a:t>&lt;number&gt;</a:t>
            </a:fld>
            <a:endParaRPr b="0" lang="nl-NL" sz="21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3" name="PlaceHolder 1"/>
          <p:cNvSpPr>
            <a:spLocks noGrp="1"/>
          </p:cNvSpPr>
          <p:nvPr>
            <p:ph type="title"/>
          </p:nvPr>
        </p:nvSpPr>
        <p:spPr>
          <a:xfrm>
            <a:off x="311760" y="992880"/>
            <a:ext cx="8520120" cy="2736360"/>
          </a:xfrm>
          <a:prstGeom prst="rect">
            <a:avLst/>
          </a:prstGeom>
        </p:spPr>
        <p:txBody>
          <a:bodyPr tIns="91440" bIns="91440" anchor="b">
            <a:noAutofit/>
          </a:bodyPr>
          <a:p>
            <a:pPr algn="ctr"/>
            <a:r>
              <a:rPr b="0" lang="en-US" sz="5200" spc="-1" strike="noStrike">
                <a:solidFill>
                  <a:srgbClr val="000000"/>
                </a:solidFill>
                <a:latin typeface="Arial"/>
              </a:rPr>
              <a:t>Click to edit the title text format</a:t>
            </a:r>
            <a:endParaRPr b="0" lang="en-US" sz="5200" spc="-1" strike="noStrike">
              <a:solidFill>
                <a:srgbClr val="000000"/>
              </a:solidFill>
              <a:latin typeface="Arial"/>
            </a:endParaRPr>
          </a:p>
        </p:txBody>
      </p:sp>
      <p:sp>
        <p:nvSpPr>
          <p:cNvPr id="244" name="PlaceHolder 2"/>
          <p:cNvSpPr>
            <a:spLocks noGrp="1"/>
          </p:cNvSpPr>
          <p:nvPr>
            <p:ph type="sldNum"/>
          </p:nvPr>
        </p:nvSpPr>
        <p:spPr>
          <a:xfrm>
            <a:off x="8472600" y="6217560"/>
            <a:ext cx="548280" cy="524520"/>
          </a:xfrm>
          <a:prstGeom prst="rect">
            <a:avLst/>
          </a:prstGeom>
        </p:spPr>
        <p:txBody>
          <a:bodyPr tIns="91440" bIns="91440" anchor="ctr">
            <a:noAutofit/>
          </a:bodyPr>
          <a:p>
            <a:pPr algn="r">
              <a:lnSpc>
                <a:spcPct val="100000"/>
              </a:lnSpc>
            </a:pPr>
            <a:fld id="{CC42A9E3-D8D6-4053-974F-5B7930BA9372}" type="slidenum">
              <a:rPr b="0" lang="nl-NL" sz="1000" spc="-1" strike="noStrike">
                <a:solidFill>
                  <a:srgbClr val="595959"/>
                </a:solidFill>
                <a:latin typeface="Arial"/>
              </a:rPr>
              <a:t>&lt;number&gt;</a:t>
            </a:fld>
            <a:endParaRPr b="0" lang="nl-NL" sz="1000" spc="-1" strike="noStrike">
              <a:latin typeface="Times New Roman"/>
            </a:endParaRPr>
          </a:p>
        </p:txBody>
      </p:sp>
      <p:sp>
        <p:nvSpPr>
          <p:cNvPr id="245"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2" name="PlaceHolder 1"/>
          <p:cNvSpPr>
            <a:spLocks noGrp="1"/>
          </p:cNvSpPr>
          <p:nvPr>
            <p:ph type="title"/>
          </p:nvPr>
        </p:nvSpPr>
        <p:spPr>
          <a:xfrm>
            <a:off x="311760" y="593280"/>
            <a:ext cx="8520120" cy="763200"/>
          </a:xfrm>
          <a:prstGeom prst="rect">
            <a:avLst/>
          </a:prstGeom>
        </p:spPr>
        <p:txBody>
          <a:bodyPr tIns="91440" bIns="91440">
            <a:noAutofit/>
          </a:bodyPr>
          <a:p>
            <a:pPr algn="ctr"/>
            <a:r>
              <a:rPr b="0" lang="en-US" sz="2800" spc="-1" strike="noStrike">
                <a:solidFill>
                  <a:srgbClr val="000000"/>
                </a:solidFill>
                <a:latin typeface="Arial"/>
              </a:rPr>
              <a:t>Clic</a:t>
            </a:r>
            <a:r>
              <a:rPr b="0" lang="en-US" sz="2800" spc="-1" strike="noStrike">
                <a:solidFill>
                  <a:srgbClr val="000000"/>
                </a:solidFill>
                <a:latin typeface="Arial"/>
              </a:rPr>
              <a:t>k to </a:t>
            </a:r>
            <a:r>
              <a:rPr b="0" lang="en-US" sz="2800" spc="-1" strike="noStrike">
                <a:solidFill>
                  <a:srgbClr val="000000"/>
                </a:solidFill>
                <a:latin typeface="Arial"/>
              </a:rPr>
              <a:t>edit </a:t>
            </a:r>
            <a:r>
              <a:rPr b="0" lang="en-US" sz="2800" spc="-1" strike="noStrike">
                <a:solidFill>
                  <a:srgbClr val="000000"/>
                </a:solidFill>
                <a:latin typeface="Arial"/>
              </a:rPr>
              <a:t>the </a:t>
            </a:r>
            <a:r>
              <a:rPr b="0" lang="en-US" sz="2800" spc="-1" strike="noStrike">
                <a:solidFill>
                  <a:srgbClr val="000000"/>
                </a:solidFill>
                <a:latin typeface="Arial"/>
              </a:rPr>
              <a:t>title </a:t>
            </a:r>
            <a:r>
              <a:rPr b="0" lang="en-US" sz="2800" spc="-1" strike="noStrike">
                <a:solidFill>
                  <a:srgbClr val="000000"/>
                </a:solidFill>
                <a:latin typeface="Arial"/>
              </a:rPr>
              <a:t>text </a:t>
            </a:r>
            <a:r>
              <a:rPr b="0" lang="en-US" sz="2800" spc="-1" strike="noStrike">
                <a:solidFill>
                  <a:srgbClr val="000000"/>
                </a:solidFill>
                <a:latin typeface="Arial"/>
              </a:rPr>
              <a:t>form</a:t>
            </a:r>
            <a:r>
              <a:rPr b="0" lang="en-US" sz="2800" spc="-1" strike="noStrike">
                <a:solidFill>
                  <a:srgbClr val="000000"/>
                </a:solidFill>
                <a:latin typeface="Arial"/>
              </a:rPr>
              <a:t>at</a:t>
            </a:r>
            <a:endParaRPr b="0" lang="en-US" sz="2800" spc="-1" strike="noStrike">
              <a:solidFill>
                <a:srgbClr val="000000"/>
              </a:solidFill>
              <a:latin typeface="Arial"/>
            </a:endParaRPr>
          </a:p>
        </p:txBody>
      </p:sp>
      <p:sp>
        <p:nvSpPr>
          <p:cNvPr id="283" name="PlaceHolder 2"/>
          <p:cNvSpPr>
            <a:spLocks noGrp="1"/>
          </p:cNvSpPr>
          <p:nvPr>
            <p:ph type="body"/>
          </p:nvPr>
        </p:nvSpPr>
        <p:spPr>
          <a:xfrm>
            <a:off x="311760" y="1536480"/>
            <a:ext cx="8520120" cy="455472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84" name="PlaceHolder 3"/>
          <p:cNvSpPr>
            <a:spLocks noGrp="1"/>
          </p:cNvSpPr>
          <p:nvPr>
            <p:ph type="sldNum"/>
          </p:nvPr>
        </p:nvSpPr>
        <p:spPr>
          <a:xfrm>
            <a:off x="8472600" y="6217560"/>
            <a:ext cx="548280" cy="524520"/>
          </a:xfrm>
          <a:prstGeom prst="rect">
            <a:avLst/>
          </a:prstGeom>
        </p:spPr>
        <p:txBody>
          <a:bodyPr tIns="91440" bIns="91440" anchor="ctr">
            <a:noAutofit/>
          </a:bodyPr>
          <a:p>
            <a:pPr algn="r">
              <a:lnSpc>
                <a:spcPct val="100000"/>
              </a:lnSpc>
            </a:pPr>
            <a:fld id="{C72E0611-1057-472B-BDB2-7DD24A823096}" type="slidenum">
              <a:rPr b="0" lang="nl-NL" sz="1000" spc="-1" strike="noStrike">
                <a:solidFill>
                  <a:srgbClr val="595959"/>
                </a:solidFill>
                <a:latin typeface="Arial"/>
              </a:rPr>
              <a:t>&lt;number&gt;</a:t>
            </a:fld>
            <a:endParaRPr b="0" lang="nl-NL"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321" name="Group 1"/>
          <p:cNvGrpSpPr/>
          <p:nvPr/>
        </p:nvGrpSpPr>
        <p:grpSpPr>
          <a:xfrm>
            <a:off x="0" y="0"/>
            <a:ext cx="9141120" cy="6855840"/>
            <a:chOff x="0" y="0"/>
            <a:chExt cx="9141120" cy="6855840"/>
          </a:xfrm>
        </p:grpSpPr>
        <p:pic>
          <p:nvPicPr>
            <p:cNvPr id="322" name="Picture 7" descr="HD-PanelContent-V.png"/>
            <p:cNvPicPr/>
            <p:nvPr/>
          </p:nvPicPr>
          <p:blipFill>
            <a:blip r:embed="rId3"/>
            <a:stretch/>
          </p:blipFill>
          <p:spPr>
            <a:xfrm>
              <a:off x="0" y="0"/>
              <a:ext cx="9141120" cy="6855840"/>
            </a:xfrm>
            <a:prstGeom prst="rect">
              <a:avLst/>
            </a:prstGeom>
            <a:ln>
              <a:noFill/>
            </a:ln>
          </p:spPr>
        </p:pic>
        <p:sp>
          <p:nvSpPr>
            <p:cNvPr id="323" name="CustomShape 2"/>
            <p:cNvSpPr/>
            <p:nvPr/>
          </p:nvSpPr>
          <p:spPr>
            <a:xfrm>
              <a:off x="456120" y="609480"/>
              <a:ext cx="8229240" cy="5638320"/>
            </a:xfrm>
            <a:prstGeom prst="rect">
              <a:avLst/>
            </a:prstGeom>
            <a:noFill/>
            <a:ln w="15840">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324" name="Picture 9" descr="HDRibbonContent-UniformTrim.png"/>
            <p:cNvPicPr/>
            <p:nvPr/>
          </p:nvPicPr>
          <p:blipFill>
            <a:blip r:embed="rId4"/>
            <a:srcRect l="0" t="0" r="5102" b="0"/>
            <a:stretch/>
          </p:blipFill>
          <p:spPr>
            <a:xfrm rot="5400000">
              <a:off x="4185360" y="151920"/>
              <a:ext cx="758520" cy="454320"/>
            </a:xfrm>
            <a:prstGeom prst="rect">
              <a:avLst/>
            </a:prstGeom>
            <a:ln>
              <a:noFill/>
            </a:ln>
          </p:spPr>
        </p:pic>
        <p:pic>
          <p:nvPicPr>
            <p:cNvPr id="325" name="Picture 10" descr="HDRibbonContent-UniformTrim.png"/>
            <p:cNvPicPr/>
            <p:nvPr/>
          </p:nvPicPr>
          <p:blipFill>
            <a:blip r:embed="rId5"/>
            <a:srcRect l="0" t="0" r="5102" b="0"/>
            <a:stretch/>
          </p:blipFill>
          <p:spPr>
            <a:xfrm rot="5400000">
              <a:off x="4185360" y="6249240"/>
              <a:ext cx="758520" cy="454320"/>
            </a:xfrm>
            <a:prstGeom prst="rect">
              <a:avLst/>
            </a:prstGeom>
            <a:ln>
              <a:noFill/>
            </a:ln>
          </p:spPr>
        </p:pic>
      </p:grpSp>
      <p:grpSp>
        <p:nvGrpSpPr>
          <p:cNvPr id="326" name="Group 3"/>
          <p:cNvGrpSpPr/>
          <p:nvPr/>
        </p:nvGrpSpPr>
        <p:grpSpPr>
          <a:xfrm>
            <a:off x="0" y="0"/>
            <a:ext cx="9141120" cy="6872040"/>
            <a:chOff x="0" y="0"/>
            <a:chExt cx="9141120" cy="6872040"/>
          </a:xfrm>
        </p:grpSpPr>
        <p:pic>
          <p:nvPicPr>
            <p:cNvPr id="327" name="Picture 8" descr="HD-PanelTitle-V.png"/>
            <p:cNvPicPr/>
            <p:nvPr/>
          </p:nvPicPr>
          <p:blipFill>
            <a:blip r:embed="rId6"/>
            <a:stretch/>
          </p:blipFill>
          <p:spPr>
            <a:xfrm>
              <a:off x="0" y="0"/>
              <a:ext cx="9141120" cy="6855840"/>
            </a:xfrm>
            <a:prstGeom prst="rect">
              <a:avLst/>
            </a:prstGeom>
            <a:ln>
              <a:noFill/>
            </a:ln>
          </p:spPr>
        </p:pic>
        <p:sp>
          <p:nvSpPr>
            <p:cNvPr id="328" name="CustomShape 4"/>
            <p:cNvSpPr/>
            <p:nvPr/>
          </p:nvSpPr>
          <p:spPr>
            <a:xfrm>
              <a:off x="1746360" y="1540800"/>
              <a:ext cx="5657400" cy="3835080"/>
            </a:xfrm>
            <a:prstGeom prst="rect">
              <a:avLst/>
            </a:prstGeom>
            <a:noFill/>
            <a:ln w="15840">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329" name="Picture 16" descr="HDRibbonTitle-UniformTrim.png"/>
            <p:cNvPicPr/>
            <p:nvPr/>
          </p:nvPicPr>
          <p:blipFill>
            <a:blip r:embed="rId7"/>
            <a:srcRect l="0" t="0" r="47669" b="0"/>
            <a:stretch/>
          </p:blipFill>
          <p:spPr>
            <a:xfrm rot="5400000">
              <a:off x="3725280" y="606960"/>
              <a:ext cx="1672920" cy="459000"/>
            </a:xfrm>
            <a:prstGeom prst="rect">
              <a:avLst/>
            </a:prstGeom>
            <a:ln>
              <a:noFill/>
            </a:ln>
          </p:spPr>
        </p:pic>
        <p:pic>
          <p:nvPicPr>
            <p:cNvPr id="330" name="Picture 17" descr="HDRibbonTitle-UniformTrim.png"/>
            <p:cNvPicPr/>
            <p:nvPr/>
          </p:nvPicPr>
          <p:blipFill>
            <a:blip r:embed="rId8"/>
            <a:srcRect l="0" t="0" r="48814" b="0"/>
            <a:stretch/>
          </p:blipFill>
          <p:spPr>
            <a:xfrm rot="5400000">
              <a:off x="3743280" y="5824080"/>
              <a:ext cx="1636560" cy="459000"/>
            </a:xfrm>
            <a:prstGeom prst="rect">
              <a:avLst/>
            </a:prstGeom>
            <a:ln>
              <a:noFill/>
            </a:ln>
          </p:spPr>
        </p:pic>
      </p:grpSp>
      <p:sp>
        <p:nvSpPr>
          <p:cNvPr id="331" name="PlaceHolder 5"/>
          <p:cNvSpPr>
            <a:spLocks noGrp="1"/>
          </p:cNvSpPr>
          <p:nvPr>
            <p:ph type="title"/>
          </p:nvPr>
        </p:nvSpPr>
        <p:spPr>
          <a:xfrm>
            <a:off x="2019240" y="1871280"/>
            <a:ext cx="5111280" cy="1515240"/>
          </a:xfrm>
          <a:prstGeom prst="rect">
            <a:avLst/>
          </a:prstGeom>
        </p:spPr>
        <p:txBody>
          <a:bodyPr anchor="b">
            <a:noAutofit/>
          </a:bodyPr>
          <a:p>
            <a:pPr algn="ctr">
              <a:lnSpc>
                <a:spcPct val="100000"/>
              </a:lnSpc>
            </a:pPr>
            <a:r>
              <a:rPr b="0" lang="en-US" sz="4050" spc="-1" strike="noStrike">
                <a:solidFill>
                  <a:srgbClr val="262626"/>
                </a:solidFill>
                <a:latin typeface="Garamond"/>
              </a:rPr>
              <a:t>Cl</a:t>
            </a:r>
            <a:r>
              <a:rPr b="0" lang="en-US" sz="4050" spc="-1" strike="noStrike">
                <a:solidFill>
                  <a:srgbClr val="262626"/>
                </a:solidFill>
                <a:latin typeface="Garamond"/>
              </a:rPr>
              <a:t>ic</a:t>
            </a:r>
            <a:r>
              <a:rPr b="0" lang="en-US" sz="4050" spc="-1" strike="noStrike">
                <a:solidFill>
                  <a:srgbClr val="262626"/>
                </a:solidFill>
                <a:latin typeface="Garamond"/>
              </a:rPr>
              <a:t>k </a:t>
            </a:r>
            <a:r>
              <a:rPr b="0" lang="en-US" sz="4050" spc="-1" strike="noStrike">
                <a:solidFill>
                  <a:srgbClr val="262626"/>
                </a:solidFill>
                <a:latin typeface="Garamond"/>
              </a:rPr>
              <a:t>to </a:t>
            </a:r>
            <a:r>
              <a:rPr b="0" lang="en-US" sz="4050" spc="-1" strike="noStrike">
                <a:solidFill>
                  <a:srgbClr val="262626"/>
                </a:solidFill>
                <a:latin typeface="Garamond"/>
              </a:rPr>
              <a:t>ed</a:t>
            </a:r>
            <a:r>
              <a:rPr b="0" lang="en-US" sz="4050" spc="-1" strike="noStrike">
                <a:solidFill>
                  <a:srgbClr val="262626"/>
                </a:solidFill>
                <a:latin typeface="Garamond"/>
              </a:rPr>
              <a:t>it </a:t>
            </a:r>
            <a:r>
              <a:rPr b="0" lang="en-US" sz="4050" spc="-1" strike="noStrike">
                <a:solidFill>
                  <a:srgbClr val="262626"/>
                </a:solidFill>
                <a:latin typeface="Garamond"/>
              </a:rPr>
              <a:t>M</a:t>
            </a:r>
            <a:r>
              <a:rPr b="0" lang="en-US" sz="4050" spc="-1" strike="noStrike">
                <a:solidFill>
                  <a:srgbClr val="262626"/>
                </a:solidFill>
                <a:latin typeface="Garamond"/>
              </a:rPr>
              <a:t>as</a:t>
            </a:r>
            <a:r>
              <a:rPr b="0" lang="en-US" sz="4050" spc="-1" strike="noStrike">
                <a:solidFill>
                  <a:srgbClr val="262626"/>
                </a:solidFill>
                <a:latin typeface="Garamond"/>
              </a:rPr>
              <a:t>te</a:t>
            </a:r>
            <a:r>
              <a:rPr b="0" lang="en-US" sz="4050" spc="-1" strike="noStrike">
                <a:solidFill>
                  <a:srgbClr val="262626"/>
                </a:solidFill>
                <a:latin typeface="Garamond"/>
              </a:rPr>
              <a:t>r </a:t>
            </a:r>
            <a:r>
              <a:rPr b="0" lang="en-US" sz="4050" spc="-1" strike="noStrike">
                <a:solidFill>
                  <a:srgbClr val="262626"/>
                </a:solidFill>
                <a:latin typeface="Garamond"/>
              </a:rPr>
              <a:t>tit</a:t>
            </a:r>
            <a:r>
              <a:rPr b="0" lang="en-US" sz="4050" spc="-1" strike="noStrike">
                <a:solidFill>
                  <a:srgbClr val="262626"/>
                </a:solidFill>
                <a:latin typeface="Garamond"/>
              </a:rPr>
              <a:t>le </a:t>
            </a:r>
            <a:r>
              <a:rPr b="0" lang="en-US" sz="4050" spc="-1" strike="noStrike">
                <a:solidFill>
                  <a:srgbClr val="262626"/>
                </a:solidFill>
                <a:latin typeface="Garamond"/>
              </a:rPr>
              <a:t>st</a:t>
            </a:r>
            <a:r>
              <a:rPr b="0" lang="en-US" sz="4050" spc="-1" strike="noStrike">
                <a:solidFill>
                  <a:srgbClr val="262626"/>
                </a:solidFill>
                <a:latin typeface="Garamond"/>
              </a:rPr>
              <a:t>yl</a:t>
            </a:r>
            <a:r>
              <a:rPr b="0" lang="en-US" sz="4050" spc="-1" strike="noStrike">
                <a:solidFill>
                  <a:srgbClr val="262626"/>
                </a:solidFill>
                <a:latin typeface="Garamond"/>
              </a:rPr>
              <a:t>e</a:t>
            </a:r>
            <a:endParaRPr b="0" lang="en-US" sz="4050" spc="-1" strike="noStrike">
              <a:solidFill>
                <a:srgbClr val="000000"/>
              </a:solidFill>
              <a:latin typeface="Arial"/>
            </a:endParaRPr>
          </a:p>
        </p:txBody>
      </p:sp>
      <p:sp>
        <p:nvSpPr>
          <p:cNvPr id="332" name="PlaceHolder 6"/>
          <p:cNvSpPr>
            <a:spLocks noGrp="1"/>
          </p:cNvSpPr>
          <p:nvPr>
            <p:ph type="dt"/>
          </p:nvPr>
        </p:nvSpPr>
        <p:spPr>
          <a:xfrm>
            <a:off x="5987520" y="5037840"/>
            <a:ext cx="672840" cy="279000"/>
          </a:xfrm>
          <a:prstGeom prst="rect">
            <a:avLst/>
          </a:prstGeom>
        </p:spPr>
        <p:txBody>
          <a:bodyPr anchor="ctr">
            <a:noAutofit/>
          </a:bodyPr>
          <a:p>
            <a:pPr algn="r">
              <a:lnSpc>
                <a:spcPct val="100000"/>
              </a:lnSpc>
            </a:pPr>
            <a:fld id="{4DFDD813-8509-4C86-A652-BA024F5CD0CD}" type="datetime">
              <a:rPr b="0" lang="en-US" sz="750" spc="-1" strike="noStrike">
                <a:solidFill>
                  <a:srgbClr val="000000"/>
                </a:solidFill>
                <a:latin typeface="Garamond"/>
              </a:rPr>
              <a:t>11/29/20</a:t>
            </a:fld>
            <a:endParaRPr b="0" lang="nl-NL" sz="750" spc="-1" strike="noStrike">
              <a:latin typeface="Times New Roman"/>
            </a:endParaRPr>
          </a:p>
        </p:txBody>
      </p:sp>
      <p:sp>
        <p:nvSpPr>
          <p:cNvPr id="333" name="PlaceHolder 7"/>
          <p:cNvSpPr>
            <a:spLocks noGrp="1"/>
          </p:cNvSpPr>
          <p:nvPr>
            <p:ph type="ftr"/>
          </p:nvPr>
        </p:nvSpPr>
        <p:spPr>
          <a:xfrm>
            <a:off x="2019240" y="5037840"/>
            <a:ext cx="3910680" cy="279000"/>
          </a:xfrm>
          <a:prstGeom prst="rect">
            <a:avLst/>
          </a:prstGeom>
        </p:spPr>
        <p:txBody>
          <a:bodyPr anchor="ctr">
            <a:noAutofit/>
          </a:bodyPr>
          <a:p>
            <a:endParaRPr b="0" lang="nl-NL" sz="2400" spc="-1" strike="noStrike">
              <a:latin typeface="Times New Roman"/>
            </a:endParaRPr>
          </a:p>
        </p:txBody>
      </p:sp>
      <p:sp>
        <p:nvSpPr>
          <p:cNvPr id="334" name="PlaceHolder 8"/>
          <p:cNvSpPr>
            <a:spLocks noGrp="1"/>
          </p:cNvSpPr>
          <p:nvPr>
            <p:ph type="sldNum"/>
          </p:nvPr>
        </p:nvSpPr>
        <p:spPr>
          <a:xfrm>
            <a:off x="6717600" y="5037840"/>
            <a:ext cx="412920" cy="279000"/>
          </a:xfrm>
          <a:prstGeom prst="rect">
            <a:avLst/>
          </a:prstGeom>
        </p:spPr>
        <p:txBody>
          <a:bodyPr anchor="ctr">
            <a:noAutofit/>
          </a:bodyPr>
          <a:p>
            <a:pPr algn="r">
              <a:lnSpc>
                <a:spcPct val="100000"/>
              </a:lnSpc>
            </a:pPr>
            <a:fld id="{881F7774-16FB-4B03-95DA-F0BB559DD052}" type="slidenum">
              <a:rPr b="0" lang="en-US" sz="750" spc="-1" strike="noStrike">
                <a:solidFill>
                  <a:srgbClr val="000000"/>
                </a:solidFill>
                <a:latin typeface="Garamond"/>
              </a:rPr>
              <a:t>&lt;number&gt;</a:t>
            </a:fld>
            <a:endParaRPr b="0" lang="nl-NL" sz="750" spc="-1" strike="noStrike">
              <a:latin typeface="Times New Roman"/>
            </a:endParaRPr>
          </a:p>
        </p:txBody>
      </p:sp>
      <p:sp>
        <p:nvSpPr>
          <p:cNvPr id="335" name="Line 9"/>
          <p:cNvSpPr/>
          <p:nvPr/>
        </p:nvSpPr>
        <p:spPr>
          <a:xfrm>
            <a:off x="2019240" y="3521880"/>
            <a:ext cx="5111640" cy="0"/>
          </a:xfrm>
          <a:prstGeom prst="line">
            <a:avLst/>
          </a:prstGeom>
          <a:ln>
            <a:round/>
          </a:ln>
        </p:spPr>
        <p:style>
          <a:lnRef idx="2">
            <a:schemeClr val="accent1"/>
          </a:lnRef>
          <a:fillRef idx="0">
            <a:schemeClr val="accent1"/>
          </a:fillRef>
          <a:effectRef idx="1">
            <a:schemeClr val="accent1"/>
          </a:effectRef>
          <a:fontRef idx="minor"/>
        </p:style>
      </p:sp>
      <p:sp>
        <p:nvSpPr>
          <p:cNvPr id="336" name="PlaceHolder 10"/>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262626"/>
                </a:solidFill>
                <a:latin typeface="Garamond"/>
              </a:rPr>
              <a:t>Click to edit the outline text format</a:t>
            </a:r>
            <a:endParaRPr b="0" lang="en-US" sz="1800" spc="-1" strike="noStrike">
              <a:solidFill>
                <a:srgbClr val="262626"/>
              </a:solidFill>
              <a:latin typeface="Garamond"/>
            </a:endParaRPr>
          </a:p>
          <a:p>
            <a:pPr lvl="1" marL="864000" indent="-324000">
              <a:spcBef>
                <a:spcPts val="1134"/>
              </a:spcBef>
              <a:buClr>
                <a:srgbClr val="000000"/>
              </a:buClr>
              <a:buSzPct val="75000"/>
              <a:buFont typeface="Symbol" charset="2"/>
              <a:buChar char=""/>
            </a:pPr>
            <a:r>
              <a:rPr b="0" lang="en-US" sz="1350" spc="-1" strike="noStrike">
                <a:solidFill>
                  <a:srgbClr val="262626"/>
                </a:solidFill>
                <a:latin typeface="Garamond"/>
              </a:rPr>
              <a:t>Second Outline Level</a:t>
            </a:r>
            <a:endParaRPr b="0" lang="en-US" sz="1350" spc="-1" strike="noStrike">
              <a:solidFill>
                <a:srgbClr val="262626"/>
              </a:solidFill>
              <a:latin typeface="Garamond"/>
            </a:endParaRPr>
          </a:p>
          <a:p>
            <a:pPr lvl="2" marL="1296000" indent="-288000">
              <a:spcBef>
                <a:spcPts val="850"/>
              </a:spcBef>
              <a:buClr>
                <a:srgbClr val="000000"/>
              </a:buClr>
              <a:buSzPct val="45000"/>
              <a:buFont typeface="Wingdings" charset="2"/>
              <a:buChar char=""/>
            </a:pPr>
            <a:r>
              <a:rPr b="0" lang="en-US" sz="1200" spc="-1" strike="noStrike">
                <a:solidFill>
                  <a:srgbClr val="262626"/>
                </a:solidFill>
                <a:latin typeface="Garamond"/>
              </a:rPr>
              <a:t>Third Outline Level</a:t>
            </a:r>
            <a:endParaRPr b="0" lang="en-US" sz="1200" spc="-1" strike="noStrike">
              <a:solidFill>
                <a:srgbClr val="262626"/>
              </a:solidFill>
              <a:latin typeface="Garamond"/>
            </a:endParaRPr>
          </a:p>
          <a:p>
            <a:pPr lvl="3" marL="1728000" indent="-216000">
              <a:spcBef>
                <a:spcPts val="567"/>
              </a:spcBef>
              <a:buClr>
                <a:srgbClr val="000000"/>
              </a:buClr>
              <a:buSzPct val="75000"/>
              <a:buFont typeface="Symbol" charset="2"/>
              <a:buChar char=""/>
            </a:pPr>
            <a:r>
              <a:rPr b="0" lang="en-US" sz="1050" spc="-1" strike="noStrike">
                <a:solidFill>
                  <a:srgbClr val="262626"/>
                </a:solidFill>
                <a:latin typeface="Garamond"/>
              </a:rPr>
              <a:t>Fourth Outline Level</a:t>
            </a:r>
            <a:endParaRPr b="0" lang="en-US" sz="1050" spc="-1" strike="noStrike">
              <a:solidFill>
                <a:srgbClr val="262626"/>
              </a:solidFill>
              <a:latin typeface="Garamond"/>
            </a:endParaRPr>
          </a:p>
          <a:p>
            <a:pPr lvl="4" marL="2160000" indent="-216000">
              <a:spcBef>
                <a:spcPts val="283"/>
              </a:spcBef>
              <a:buClr>
                <a:srgbClr val="000000"/>
              </a:buClr>
              <a:buSzPct val="45000"/>
              <a:buFont typeface="Wingdings" charset="2"/>
              <a:buChar char=""/>
            </a:pPr>
            <a:r>
              <a:rPr b="0" lang="en-US" sz="2000" spc="-1" strike="noStrike">
                <a:solidFill>
                  <a:srgbClr val="262626"/>
                </a:solidFill>
                <a:latin typeface="Garamond"/>
              </a:rPr>
              <a:t>Fifth Outline Level</a:t>
            </a:r>
            <a:endParaRPr b="0" lang="en-US" sz="2000" spc="-1" strike="noStrike">
              <a:solidFill>
                <a:srgbClr val="262626"/>
              </a:solidFill>
              <a:latin typeface="Garamond"/>
            </a:endParaRPr>
          </a:p>
          <a:p>
            <a:pPr lvl="5" marL="2592000" indent="-216000">
              <a:spcBef>
                <a:spcPts val="283"/>
              </a:spcBef>
              <a:buClr>
                <a:srgbClr val="000000"/>
              </a:buClr>
              <a:buSzPct val="45000"/>
              <a:buFont typeface="Wingdings" charset="2"/>
              <a:buChar char=""/>
            </a:pPr>
            <a:r>
              <a:rPr b="0" lang="en-US" sz="2000" spc="-1" strike="noStrike">
                <a:solidFill>
                  <a:srgbClr val="262626"/>
                </a:solidFill>
                <a:latin typeface="Garamond"/>
              </a:rPr>
              <a:t>Sixth Outline Level</a:t>
            </a:r>
            <a:endParaRPr b="0" lang="en-US" sz="2000" spc="-1" strike="noStrike">
              <a:solidFill>
                <a:srgbClr val="262626"/>
              </a:solidFill>
              <a:latin typeface="Garamond"/>
            </a:endParaRPr>
          </a:p>
          <a:p>
            <a:pPr lvl="6" marL="3024000" indent="-216000">
              <a:spcBef>
                <a:spcPts val="283"/>
              </a:spcBef>
              <a:buClr>
                <a:srgbClr val="000000"/>
              </a:buClr>
              <a:buSzPct val="45000"/>
              <a:buFont typeface="Wingdings" charset="2"/>
              <a:buChar char=""/>
            </a:pPr>
            <a:r>
              <a:rPr b="0" lang="en-US" sz="2000" spc="-1" strike="noStrike">
                <a:solidFill>
                  <a:srgbClr val="262626"/>
                </a:solidFill>
                <a:latin typeface="Garamond"/>
              </a:rPr>
              <a:t>Seventh Outline Level</a:t>
            </a:r>
            <a:endParaRPr b="0" lang="en-US" sz="2000" spc="-1" strike="noStrike">
              <a:solidFill>
                <a:srgbClr val="262626"/>
              </a:solidFill>
              <a:latin typeface="Garamond"/>
            </a:endParaRPr>
          </a:p>
        </p:txBody>
      </p:sp>
    </p:spTree>
  </p:cSld>
  <p:clrMap bg1="lt1" bg2="lt2" tx1="dk1" tx2="dk2" accent1="accent1" accent2="accent2" accent3="accent3" accent4="accent4" accent5="accent5" accent6="accent6" hlink="hlink" folHlink="folHlink"/>
  <p:sldLayoutIdLst>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373" name="Group 1"/>
          <p:cNvGrpSpPr/>
          <p:nvPr/>
        </p:nvGrpSpPr>
        <p:grpSpPr>
          <a:xfrm>
            <a:off x="0" y="0"/>
            <a:ext cx="9141120" cy="6855840"/>
            <a:chOff x="0" y="0"/>
            <a:chExt cx="9141120" cy="6855840"/>
          </a:xfrm>
        </p:grpSpPr>
        <p:pic>
          <p:nvPicPr>
            <p:cNvPr id="374" name="Picture 7" descr="HD-PanelContent-V.png"/>
            <p:cNvPicPr/>
            <p:nvPr/>
          </p:nvPicPr>
          <p:blipFill>
            <a:blip r:embed="rId3"/>
            <a:stretch/>
          </p:blipFill>
          <p:spPr>
            <a:xfrm>
              <a:off x="0" y="0"/>
              <a:ext cx="9141120" cy="6855840"/>
            </a:xfrm>
            <a:prstGeom prst="rect">
              <a:avLst/>
            </a:prstGeom>
            <a:ln>
              <a:noFill/>
            </a:ln>
          </p:spPr>
        </p:pic>
        <p:sp>
          <p:nvSpPr>
            <p:cNvPr id="375" name="CustomShape 2"/>
            <p:cNvSpPr/>
            <p:nvPr/>
          </p:nvSpPr>
          <p:spPr>
            <a:xfrm>
              <a:off x="456120" y="609480"/>
              <a:ext cx="8229240" cy="5638320"/>
            </a:xfrm>
            <a:prstGeom prst="rect">
              <a:avLst/>
            </a:prstGeom>
            <a:noFill/>
            <a:ln w="15840">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376" name="Picture 9" descr="HDRibbonContent-UniformTrim.png"/>
            <p:cNvPicPr/>
            <p:nvPr/>
          </p:nvPicPr>
          <p:blipFill>
            <a:blip r:embed="rId4"/>
            <a:srcRect l="0" t="0" r="5102" b="0"/>
            <a:stretch/>
          </p:blipFill>
          <p:spPr>
            <a:xfrm rot="5400000">
              <a:off x="4185360" y="151920"/>
              <a:ext cx="758520" cy="454320"/>
            </a:xfrm>
            <a:prstGeom prst="rect">
              <a:avLst/>
            </a:prstGeom>
            <a:ln>
              <a:noFill/>
            </a:ln>
          </p:spPr>
        </p:pic>
        <p:pic>
          <p:nvPicPr>
            <p:cNvPr id="377" name="Picture 10" descr="HDRibbonContent-UniformTrim.png"/>
            <p:cNvPicPr/>
            <p:nvPr/>
          </p:nvPicPr>
          <p:blipFill>
            <a:blip r:embed="rId5"/>
            <a:srcRect l="0" t="0" r="5102" b="0"/>
            <a:stretch/>
          </p:blipFill>
          <p:spPr>
            <a:xfrm rot="5400000">
              <a:off x="4185360" y="6249240"/>
              <a:ext cx="758520" cy="454320"/>
            </a:xfrm>
            <a:prstGeom prst="rect">
              <a:avLst/>
            </a:prstGeom>
            <a:ln>
              <a:noFill/>
            </a:ln>
          </p:spPr>
        </p:pic>
      </p:grpSp>
      <p:sp>
        <p:nvSpPr>
          <p:cNvPr id="378" name="Line 3"/>
          <p:cNvSpPr/>
          <p:nvPr/>
        </p:nvSpPr>
        <p:spPr>
          <a:xfrm>
            <a:off x="1046880" y="2421360"/>
            <a:ext cx="7055640" cy="0"/>
          </a:xfrm>
          <a:prstGeom prst="line">
            <a:avLst/>
          </a:prstGeom>
          <a:ln>
            <a:round/>
          </a:ln>
        </p:spPr>
        <p:style>
          <a:lnRef idx="2">
            <a:schemeClr val="accent1"/>
          </a:lnRef>
          <a:fillRef idx="0">
            <a:schemeClr val="accent1"/>
          </a:fillRef>
          <a:effectRef idx="1">
            <a:schemeClr val="accent1"/>
          </a:effectRef>
          <a:fontRef idx="minor"/>
        </p:style>
      </p:sp>
      <p:sp>
        <p:nvSpPr>
          <p:cNvPr id="379" name="PlaceHolder 4"/>
          <p:cNvSpPr>
            <a:spLocks noGrp="1"/>
          </p:cNvSpPr>
          <p:nvPr>
            <p:ph type="title"/>
          </p:nvPr>
        </p:nvSpPr>
        <p:spPr>
          <a:xfrm>
            <a:off x="971640" y="982080"/>
            <a:ext cx="7200360" cy="1303560"/>
          </a:xfrm>
          <a:prstGeom prst="rect">
            <a:avLst/>
          </a:prstGeom>
        </p:spPr>
        <p:txBody>
          <a:bodyPr anchor="ctr">
            <a:noAutofit/>
          </a:bodyPr>
          <a:p>
            <a:pPr algn="ctr">
              <a:lnSpc>
                <a:spcPct val="100000"/>
              </a:lnSpc>
            </a:pPr>
            <a:r>
              <a:rPr b="0" lang="en-US" sz="3300" spc="-1" strike="noStrike">
                <a:solidFill>
                  <a:srgbClr val="262626"/>
                </a:solidFill>
                <a:latin typeface="Garamond"/>
              </a:rPr>
              <a:t>Click to edit Master title style</a:t>
            </a:r>
            <a:endParaRPr b="0" lang="en-US" sz="3300" spc="-1" strike="noStrike">
              <a:solidFill>
                <a:srgbClr val="000000"/>
              </a:solidFill>
              <a:latin typeface="Arial"/>
            </a:endParaRPr>
          </a:p>
        </p:txBody>
      </p:sp>
      <p:sp>
        <p:nvSpPr>
          <p:cNvPr id="380" name="PlaceHolder 5"/>
          <p:cNvSpPr>
            <a:spLocks noGrp="1"/>
          </p:cNvSpPr>
          <p:nvPr>
            <p:ph type="body"/>
          </p:nvPr>
        </p:nvSpPr>
        <p:spPr>
          <a:xfrm>
            <a:off x="971640" y="2557080"/>
            <a:ext cx="7200360" cy="3318480"/>
          </a:xfrm>
          <a:prstGeom prst="rect">
            <a:avLst/>
          </a:prstGeom>
        </p:spPr>
        <p:txBody>
          <a:bodyPr>
            <a:noAutofit/>
          </a:bodyPr>
          <a:p>
            <a:pPr marL="214200" indent="-213840">
              <a:lnSpc>
                <a:spcPct val="100000"/>
              </a:lnSpc>
              <a:spcBef>
                <a:spcPts val="360"/>
              </a:spcBef>
              <a:spcAft>
                <a:spcPts val="451"/>
              </a:spcAft>
              <a:buClr>
                <a:srgbClr val="b15e28"/>
              </a:buClr>
              <a:buSzPct val="115000"/>
              <a:buFont typeface="Arial"/>
              <a:buChar char="•"/>
            </a:pPr>
            <a:r>
              <a:rPr b="0" lang="en-US" sz="1800" spc="-1" strike="noStrike">
                <a:solidFill>
                  <a:srgbClr val="262626"/>
                </a:solidFill>
                <a:latin typeface="Garamond"/>
              </a:rPr>
              <a:t>Click to edit Master text styles</a:t>
            </a:r>
            <a:endParaRPr b="0" lang="en-US" sz="1800" spc="-1" strike="noStrike">
              <a:solidFill>
                <a:srgbClr val="262626"/>
              </a:solidFill>
              <a:latin typeface="Garamond"/>
            </a:endParaRPr>
          </a:p>
          <a:p>
            <a:pPr lvl="1" marL="557280" indent="-213840">
              <a:lnSpc>
                <a:spcPct val="100000"/>
              </a:lnSpc>
              <a:spcBef>
                <a:spcPts val="300"/>
              </a:spcBef>
              <a:spcAft>
                <a:spcPts val="451"/>
              </a:spcAft>
              <a:buClr>
                <a:srgbClr val="b15e28"/>
              </a:buClr>
              <a:buSzPct val="115000"/>
              <a:buFont typeface="Arial"/>
              <a:buChar char="•"/>
            </a:pPr>
            <a:r>
              <a:rPr b="0" lang="en-US" sz="1500" spc="-1" strike="noStrike">
                <a:solidFill>
                  <a:srgbClr val="262626"/>
                </a:solidFill>
                <a:latin typeface="Garamond"/>
              </a:rPr>
              <a:t>Second level</a:t>
            </a:r>
            <a:endParaRPr b="0" lang="en-US" sz="1500" spc="-1" strike="noStrike">
              <a:solidFill>
                <a:srgbClr val="262626"/>
              </a:solidFill>
              <a:latin typeface="Garamond"/>
            </a:endParaRPr>
          </a:p>
          <a:p>
            <a:pPr lvl="2" marL="900000" indent="-213840">
              <a:lnSpc>
                <a:spcPct val="100000"/>
              </a:lnSpc>
              <a:spcBef>
                <a:spcPts val="269"/>
              </a:spcBef>
              <a:spcAft>
                <a:spcPts val="451"/>
              </a:spcAft>
              <a:buClr>
                <a:srgbClr val="b15e28"/>
              </a:buClr>
              <a:buSzPct val="115000"/>
              <a:buFont typeface="Arial"/>
              <a:buChar char="•"/>
            </a:pPr>
            <a:r>
              <a:rPr b="0" lang="en-US" sz="1350" spc="-1" strike="noStrike">
                <a:solidFill>
                  <a:srgbClr val="262626"/>
                </a:solidFill>
                <a:latin typeface="Garamond"/>
              </a:rPr>
              <a:t>Third level</a:t>
            </a:r>
            <a:endParaRPr b="0" lang="en-US" sz="1350" spc="-1" strike="noStrike">
              <a:solidFill>
                <a:srgbClr val="262626"/>
              </a:solidFill>
              <a:latin typeface="Garamond"/>
            </a:endParaRPr>
          </a:p>
          <a:p>
            <a:pPr lvl="3" marL="1157400" indent="-128160">
              <a:lnSpc>
                <a:spcPct val="100000"/>
              </a:lnSpc>
              <a:spcBef>
                <a:spcPts val="241"/>
              </a:spcBef>
              <a:spcAft>
                <a:spcPts val="451"/>
              </a:spcAft>
              <a:buClr>
                <a:srgbClr val="b15e28"/>
              </a:buClr>
              <a:buSzPct val="115000"/>
              <a:buFont typeface="Arial"/>
              <a:buChar char="•"/>
            </a:pPr>
            <a:r>
              <a:rPr b="0" lang="en-US" sz="1200" spc="-1" strike="noStrike">
                <a:solidFill>
                  <a:srgbClr val="262626"/>
                </a:solidFill>
                <a:latin typeface="Garamond"/>
              </a:rPr>
              <a:t>Fourth level</a:t>
            </a:r>
            <a:endParaRPr b="0" lang="en-US" sz="1200" spc="-1" strike="noStrike">
              <a:solidFill>
                <a:srgbClr val="262626"/>
              </a:solidFill>
              <a:latin typeface="Garamond"/>
            </a:endParaRPr>
          </a:p>
          <a:p>
            <a:pPr lvl="4" marL="1500120" indent="-128160">
              <a:lnSpc>
                <a:spcPct val="100000"/>
              </a:lnSpc>
              <a:spcBef>
                <a:spcPts val="210"/>
              </a:spcBef>
              <a:spcAft>
                <a:spcPts val="451"/>
              </a:spcAft>
              <a:buClr>
                <a:srgbClr val="b15e28"/>
              </a:buClr>
              <a:buSzPct val="115000"/>
              <a:buFont typeface="Arial"/>
              <a:buChar char="•"/>
            </a:pPr>
            <a:r>
              <a:rPr b="0" lang="en-US" sz="1050" spc="-1" strike="noStrike">
                <a:solidFill>
                  <a:srgbClr val="262626"/>
                </a:solidFill>
                <a:latin typeface="Garamond"/>
              </a:rPr>
              <a:t>Fifth level</a:t>
            </a:r>
            <a:endParaRPr b="0" lang="en-US" sz="1050" spc="-1" strike="noStrike">
              <a:solidFill>
                <a:srgbClr val="262626"/>
              </a:solidFill>
              <a:latin typeface="Garamond"/>
            </a:endParaRPr>
          </a:p>
        </p:txBody>
      </p:sp>
      <p:sp>
        <p:nvSpPr>
          <p:cNvPr id="381" name="PlaceHolder 6"/>
          <p:cNvSpPr>
            <a:spLocks noGrp="1"/>
          </p:cNvSpPr>
          <p:nvPr>
            <p:ph type="dt"/>
          </p:nvPr>
        </p:nvSpPr>
        <p:spPr>
          <a:xfrm>
            <a:off x="6508080" y="5969160"/>
            <a:ext cx="1199880" cy="279000"/>
          </a:xfrm>
          <a:prstGeom prst="rect">
            <a:avLst/>
          </a:prstGeom>
        </p:spPr>
        <p:txBody>
          <a:bodyPr anchor="ctr">
            <a:noAutofit/>
          </a:bodyPr>
          <a:p>
            <a:pPr algn="r">
              <a:lnSpc>
                <a:spcPct val="100000"/>
              </a:lnSpc>
            </a:pPr>
            <a:fld id="{A32C1B91-6F59-4F17-B343-8D6F1FC3B03F}" type="datetime">
              <a:rPr b="0" lang="en-US" sz="750" spc="-1" strike="noStrike">
                <a:solidFill>
                  <a:srgbClr val="000000"/>
                </a:solidFill>
                <a:latin typeface="Garamond"/>
              </a:rPr>
              <a:t>11/29/20</a:t>
            </a:fld>
            <a:endParaRPr b="0" lang="nl-NL" sz="750" spc="-1" strike="noStrike">
              <a:latin typeface="Times New Roman"/>
            </a:endParaRPr>
          </a:p>
        </p:txBody>
      </p:sp>
      <p:sp>
        <p:nvSpPr>
          <p:cNvPr id="382" name="PlaceHolder 7"/>
          <p:cNvSpPr>
            <a:spLocks noGrp="1"/>
          </p:cNvSpPr>
          <p:nvPr>
            <p:ph type="ftr"/>
          </p:nvPr>
        </p:nvSpPr>
        <p:spPr>
          <a:xfrm>
            <a:off x="971640" y="5969160"/>
            <a:ext cx="5479200" cy="279000"/>
          </a:xfrm>
          <a:prstGeom prst="rect">
            <a:avLst/>
          </a:prstGeom>
        </p:spPr>
        <p:txBody>
          <a:bodyPr anchor="ctr">
            <a:noAutofit/>
          </a:bodyPr>
          <a:p>
            <a:endParaRPr b="0" lang="nl-NL" sz="2400" spc="-1" strike="noStrike">
              <a:latin typeface="Times New Roman"/>
            </a:endParaRPr>
          </a:p>
        </p:txBody>
      </p:sp>
      <p:sp>
        <p:nvSpPr>
          <p:cNvPr id="383" name="PlaceHolder 8"/>
          <p:cNvSpPr>
            <a:spLocks noGrp="1"/>
          </p:cNvSpPr>
          <p:nvPr>
            <p:ph type="sldNum"/>
          </p:nvPr>
        </p:nvSpPr>
        <p:spPr>
          <a:xfrm>
            <a:off x="7765560" y="5969160"/>
            <a:ext cx="406800" cy="279000"/>
          </a:xfrm>
          <a:prstGeom prst="rect">
            <a:avLst/>
          </a:prstGeom>
        </p:spPr>
        <p:txBody>
          <a:bodyPr anchor="ctr">
            <a:noAutofit/>
          </a:bodyPr>
          <a:p>
            <a:pPr algn="r">
              <a:lnSpc>
                <a:spcPct val="100000"/>
              </a:lnSpc>
            </a:pPr>
            <a:fld id="{951EE282-D941-436F-AB2D-2215A9D757C0}" type="slidenum">
              <a:rPr b="0" lang="en-US" sz="750" spc="-1" strike="noStrike">
                <a:solidFill>
                  <a:srgbClr val="000000"/>
                </a:solidFill>
                <a:latin typeface="Garamond"/>
              </a:rPr>
              <a:t>&lt;number&gt;</a:t>
            </a:fld>
            <a:endParaRPr b="0" lang="nl-NL" sz="7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1.xml"/><Relationship Id="rId6"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slideLayout" Target="../slideLayouts/slideLayout1.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slideLayout" Target="../slideLayouts/slideLayout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290.xml"/>
</Relationships>
</file>

<file path=ppt/slides/_rels/slide18.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301.xml"/>
</Relationships>
</file>

<file path=ppt/slides/_rels/slide19.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jpeg"/><Relationship Id="rId3" Type="http://schemas.openxmlformats.org/officeDocument/2006/relationships/slideLayout" Target="../slideLayouts/slideLayout301.xml"/>
</Relationships>
</file>

<file path=ppt/slides/_rels/slide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jpeg"/><Relationship Id="rId3" Type="http://schemas.openxmlformats.org/officeDocument/2006/relationships/image" Target="../media/image38.jpeg"/><Relationship Id="rId4" Type="http://schemas.openxmlformats.org/officeDocument/2006/relationships/slideLayout" Target="../slideLayouts/slideLayout1.xml"/><Relationship Id="rId5"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301.xml"/>
</Relationships>
</file>

<file path=ppt/slides/_rels/slide21.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3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25.xml"/>
</Relationships>
</file>

<file path=ppt/slides/_rels/slide23.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slideLayout" Target="../slideLayouts/slideLayout1.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gif"/><Relationship Id="rId3" Type="http://schemas.openxmlformats.org/officeDocument/2006/relationships/image" Target="../media/image66.png"/><Relationship Id="rId4" Type="http://schemas.openxmlformats.org/officeDocument/2006/relationships/slideLayout" Target="../slideLayouts/slideLayout1.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slideLayout" Target="../slideLayouts/slideLayout1.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slideLayout" Target="../slideLayouts/slideLayout1.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hyperlink" Target="http://www.youtube.com/watch?v=D5vH4Q_tAkY&amp;feature=related" TargetMode="External"/><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slideLayout" Target="../slideLayouts/slideLayout1.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70.jpeg"/><Relationship Id="rId2" Type="http://schemas.openxmlformats.org/officeDocument/2006/relationships/slideLayout" Target="../slideLayouts/slideLayout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71.jpeg"/><Relationship Id="rId2" Type="http://schemas.openxmlformats.org/officeDocument/2006/relationships/slideLayout" Target="../slideLayouts/slideLayout313.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tif"/><Relationship Id="rId3" Type="http://schemas.openxmlformats.org/officeDocument/2006/relationships/slideLayout" Target="../slideLayouts/slideLayout49.xml"/>
</Relationships>
</file>

<file path=ppt/slides/_rels/slide32.xml.rels><?xml version="1.0" encoding="UTF-8"?>
<Relationships xmlns="http://schemas.openxmlformats.org/package/2006/relationships"><Relationship Id="rId1" Type="http://schemas.openxmlformats.org/officeDocument/2006/relationships/image" Target="../media/image74.jpeg"/><Relationship Id="rId2" Type="http://schemas.openxmlformats.org/officeDocument/2006/relationships/image" Target="../media/image75.jpeg"/><Relationship Id="rId3" Type="http://schemas.openxmlformats.org/officeDocument/2006/relationships/image" Target="../media/image76.jpeg"/><Relationship Id="rId4" Type="http://schemas.openxmlformats.org/officeDocument/2006/relationships/image" Target="../media/image77.jpeg"/><Relationship Id="rId5" Type="http://schemas.openxmlformats.org/officeDocument/2006/relationships/image" Target="../media/image78.jpeg"/><Relationship Id="rId6" Type="http://schemas.openxmlformats.org/officeDocument/2006/relationships/image" Target="../media/image79.jpeg"/><Relationship Id="rId7" Type="http://schemas.openxmlformats.org/officeDocument/2006/relationships/image" Target="../media/image80.jpeg"/><Relationship Id="rId8" Type="http://schemas.openxmlformats.org/officeDocument/2006/relationships/image" Target="../media/image81.jpeg"/><Relationship Id="rId9" Type="http://schemas.openxmlformats.org/officeDocument/2006/relationships/slideLayout" Target="../slideLayouts/slideLayout1.xml"/><Relationship Id="rId10"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82.jpeg"/><Relationship Id="rId2" Type="http://schemas.openxmlformats.org/officeDocument/2006/relationships/slideLayout" Target="../slideLayouts/slideLayout1.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75.xml"/>
</Relationships>
</file>

<file path=ppt/slides/_rels/slide35.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301.xml"/>
</Relationships>
</file>

<file path=ppt/slides/_rels/slide36.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86.jpe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87.jpeg"/><Relationship Id="rId2" Type="http://schemas.openxmlformats.org/officeDocument/2006/relationships/image" Target="../media/image88.jpeg"/><Relationship Id="rId3" Type="http://schemas.openxmlformats.org/officeDocument/2006/relationships/slideLayout" Target="../slideLayouts/slideLayout1.xml"/><Relationship Id="rId4"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89.jpeg"/><Relationship Id="rId2" Type="http://schemas.openxmlformats.org/officeDocument/2006/relationships/image" Target="../media/image90.jpeg"/><Relationship Id="rId3" Type="http://schemas.openxmlformats.org/officeDocument/2006/relationships/image" Target="../media/image91.jpeg"/><Relationship Id="rId4"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40.wmf"/><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92.jpeg"/><Relationship Id="rId2" Type="http://schemas.openxmlformats.org/officeDocument/2006/relationships/slideLayout" Target="../slideLayouts/slideLayout1.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93.jpeg"/><Relationship Id="rId2" Type="http://schemas.openxmlformats.org/officeDocument/2006/relationships/image" Target="../media/image94.jpeg"/><Relationship Id="rId3" Type="http://schemas.openxmlformats.org/officeDocument/2006/relationships/image" Target="../media/image95.jpeg"/><Relationship Id="rId4"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96.jpeg"/><Relationship Id="rId2" Type="http://schemas.openxmlformats.org/officeDocument/2006/relationships/slideLayout" Target="../slideLayouts/slideLayout85.xml"/>
</Relationships>
</file>

<file path=ppt/slides/_rels/slide46.xml.rels><?xml version="1.0" encoding="UTF-8"?>
<Relationships xmlns="http://schemas.openxmlformats.org/package/2006/relationships"><Relationship Id="rId1" Type="http://schemas.openxmlformats.org/officeDocument/2006/relationships/image" Target="../media/image97.jpeg"/><Relationship Id="rId2" Type="http://schemas.openxmlformats.org/officeDocument/2006/relationships/slideLayout" Target="../slideLayouts/slideLayout85.xml"/>
</Relationships>
</file>

<file path=ppt/slides/_rels/slide47.xml.rels><?xml version="1.0" encoding="UTF-8"?>
<Relationships xmlns="http://schemas.openxmlformats.org/package/2006/relationships"><Relationship Id="rId1" Type="http://schemas.openxmlformats.org/officeDocument/2006/relationships/image" Target="../media/image98.jpeg"/><Relationship Id="rId2" Type="http://schemas.openxmlformats.org/officeDocument/2006/relationships/slideLayout" Target="../slideLayouts/slideLayout1.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99.jpeg"/><Relationship Id="rId2" Type="http://schemas.openxmlformats.org/officeDocument/2006/relationships/slideLayout" Target="../slideLayouts/slideLayout1.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100.jpeg"/><Relationship Id="rId2" Type="http://schemas.openxmlformats.org/officeDocument/2006/relationships/slideLayout" Target="../slideLayouts/slideLayout1.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101.jpeg"/><Relationship Id="rId2" Type="http://schemas.openxmlformats.org/officeDocument/2006/relationships/slideLayout" Target="../slideLayouts/slideLayout1.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102.jpeg"/><Relationship Id="rId2" Type="http://schemas.openxmlformats.org/officeDocument/2006/relationships/image" Target="../media/image103.jpeg"/><Relationship Id="rId3" Type="http://schemas.openxmlformats.org/officeDocument/2006/relationships/slideLayout" Target="../slideLayouts/slideLayout1.xml"/><Relationship Id="rId4"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04.jpeg"/><Relationship Id="rId2" Type="http://schemas.openxmlformats.org/officeDocument/2006/relationships/slideLayout" Target="../slideLayouts/slideLayout337.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105.jpeg"/><Relationship Id="rId2" Type="http://schemas.openxmlformats.org/officeDocument/2006/relationships/slideLayout" Target="../slideLayouts/slideLayout337.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106.jpeg"/><Relationship Id="rId2" Type="http://schemas.openxmlformats.org/officeDocument/2006/relationships/slideLayout" Target="../slideLayouts/slideLayout1.xml"/><Relationship Id="rId3" Type="http://schemas.openxmlformats.org/officeDocument/2006/relationships/notesSlide" Target="../notesSlides/notesSlide56.xml"/>
</Relationships>
</file>

<file path=ppt/slides/_rels/slide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1.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46.wmf"/><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0" name="TextShape 1"/>
          <p:cNvSpPr txBox="1"/>
          <p:nvPr/>
        </p:nvSpPr>
        <p:spPr>
          <a:xfrm>
            <a:off x="6553080" y="6245280"/>
            <a:ext cx="2133360" cy="475920"/>
          </a:xfrm>
          <a:prstGeom prst="rect">
            <a:avLst/>
          </a:prstGeom>
          <a:noFill/>
          <a:ln w="9360">
            <a:noFill/>
          </a:ln>
        </p:spPr>
        <p:txBody>
          <a:bodyPr>
            <a:noAutofit/>
          </a:bodyPr>
          <a:p>
            <a:pPr algn="r">
              <a:lnSpc>
                <a:spcPct val="100000"/>
              </a:lnSpc>
            </a:pPr>
            <a:fld id="{5C92E913-31D2-495E-8D50-833943930A34}" type="slidenum">
              <a:rPr b="0" lang="en-US" sz="1400" spc="-1" strike="noStrike">
                <a:solidFill>
                  <a:srgbClr val="000000"/>
                </a:solidFill>
                <a:latin typeface="Calibri"/>
              </a:rPr>
              <a:t>&lt;number&gt;</a:t>
            </a:fld>
            <a:endParaRPr b="0" lang="nl-NL" sz="1400" spc="-1" strike="noStrike">
              <a:latin typeface="Times New Roman"/>
            </a:endParaRPr>
          </a:p>
        </p:txBody>
      </p:sp>
      <p:sp>
        <p:nvSpPr>
          <p:cNvPr id="1481" name="CustomShape 2"/>
          <p:cNvSpPr/>
          <p:nvPr/>
        </p:nvSpPr>
        <p:spPr>
          <a:xfrm>
            <a:off x="228600" y="1636200"/>
            <a:ext cx="8915040" cy="365652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1" lang="nl-NL" sz="1800" spc="-1" strike="noStrike">
                <a:solidFill>
                  <a:srgbClr val="000000"/>
                </a:solidFill>
                <a:latin typeface="Calibri"/>
              </a:rPr>
              <a:t>Leerdoelen:</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000000"/>
                </a:solidFill>
                <a:latin typeface="Calibri"/>
              </a:rPr>
              <a:t>Aan het eind van de lessen kun je:</a:t>
            </a: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a:p>
            <a:pPr marL="216000" indent="-216000">
              <a:lnSpc>
                <a:spcPct val="100000"/>
              </a:lnSpc>
              <a:buClr>
                <a:srgbClr val="000000"/>
              </a:buClr>
              <a:buFont typeface="Symbol" charset="2"/>
              <a:buChar char=""/>
            </a:pPr>
            <a:r>
              <a:rPr b="0" lang="nl-NL" sz="1800" spc="-1" strike="noStrike">
                <a:solidFill>
                  <a:srgbClr val="000000"/>
                </a:solidFill>
                <a:latin typeface="Calibri"/>
              </a:rPr>
              <a:t> </a:t>
            </a:r>
            <a:r>
              <a:rPr b="0" lang="nl-NL" sz="1800" spc="-1" strike="noStrike">
                <a:solidFill>
                  <a:srgbClr val="000000"/>
                </a:solidFill>
                <a:latin typeface="Calibri"/>
              </a:rPr>
              <a:t>Verschillen benoemen tussen eukaryote en prokaryote cellen</a:t>
            </a:r>
            <a:endParaRPr b="0" lang="nl-NL" sz="1800" spc="-1" strike="noStrike">
              <a:latin typeface="Arial"/>
            </a:endParaRPr>
          </a:p>
          <a:p>
            <a:pPr>
              <a:lnSpc>
                <a:spcPct val="100000"/>
              </a:lnSpc>
            </a:pPr>
            <a:endParaRPr b="0" lang="nl-NL" sz="1800" spc="-1" strike="noStrike">
              <a:latin typeface="Arial"/>
            </a:endParaRPr>
          </a:p>
          <a:p>
            <a:pPr marL="216000" indent="-216000">
              <a:lnSpc>
                <a:spcPct val="100000"/>
              </a:lnSpc>
              <a:buClr>
                <a:srgbClr val="000000"/>
              </a:buClr>
              <a:buFont typeface="Symbol" charset="2"/>
              <a:buChar char=""/>
            </a:pPr>
            <a:r>
              <a:rPr b="0" lang="nl-NL" sz="1800" spc="-1" strike="noStrike">
                <a:solidFill>
                  <a:srgbClr val="000000"/>
                </a:solidFill>
                <a:latin typeface="Calibri"/>
              </a:rPr>
              <a:t> </a:t>
            </a:r>
            <a:r>
              <a:rPr b="0" lang="nl-NL" sz="1800" spc="-1" strike="noStrike">
                <a:solidFill>
                  <a:srgbClr val="000000"/>
                </a:solidFill>
                <a:latin typeface="Calibri"/>
              </a:rPr>
              <a:t>Opbouw van een dierlijke cel: Welke organellen en welke functie</a:t>
            </a:r>
            <a:endParaRPr b="0" lang="nl-NL" sz="1800" spc="-1" strike="noStrike">
              <a:latin typeface="Arial"/>
            </a:endParaRPr>
          </a:p>
          <a:p>
            <a:pPr>
              <a:lnSpc>
                <a:spcPct val="100000"/>
              </a:lnSpc>
            </a:pPr>
            <a:endParaRPr b="0" lang="nl-NL" sz="1800" spc="-1" strike="noStrike">
              <a:latin typeface="Arial"/>
            </a:endParaRPr>
          </a:p>
          <a:p>
            <a:pPr marL="216000" indent="-216000">
              <a:lnSpc>
                <a:spcPct val="100000"/>
              </a:lnSpc>
              <a:buClr>
                <a:srgbClr val="000000"/>
              </a:buClr>
              <a:buFont typeface="Symbol" charset="2"/>
              <a:buChar char=""/>
            </a:pPr>
            <a:r>
              <a:rPr b="0" lang="nl-NL" sz="1800" spc="-1" strike="noStrike">
                <a:solidFill>
                  <a:srgbClr val="000000"/>
                </a:solidFill>
                <a:latin typeface="Calibri"/>
              </a:rPr>
              <a:t> </a:t>
            </a:r>
            <a:r>
              <a:rPr b="0" lang="nl-NL" sz="1800" spc="-1" strike="noStrike">
                <a:solidFill>
                  <a:srgbClr val="000000"/>
                </a:solidFill>
                <a:latin typeface="Calibri"/>
              </a:rPr>
              <a:t>Opbouw van een plantaardige cel: Welke organellen en welke functie</a:t>
            </a:r>
            <a:endParaRPr b="0" lang="nl-NL" sz="1800" spc="-1" strike="noStrike">
              <a:latin typeface="Arial"/>
            </a:endParaRPr>
          </a:p>
          <a:p>
            <a:pPr>
              <a:lnSpc>
                <a:spcPct val="100000"/>
              </a:lnSpc>
            </a:pPr>
            <a:endParaRPr b="0" lang="nl-NL" sz="1800" spc="-1" strike="noStrike">
              <a:latin typeface="Arial"/>
            </a:endParaRPr>
          </a:p>
          <a:p>
            <a:pPr marL="216000" indent="-216000">
              <a:lnSpc>
                <a:spcPct val="100000"/>
              </a:lnSpc>
              <a:buClr>
                <a:srgbClr val="000000"/>
              </a:buClr>
              <a:buFont typeface="Symbol" charset="2"/>
              <a:buChar char=""/>
            </a:pPr>
            <a:r>
              <a:rPr b="0" lang="nl-NL" sz="1800" spc="-1" strike="noStrike">
                <a:solidFill>
                  <a:srgbClr val="000000"/>
                </a:solidFill>
                <a:latin typeface="Calibri"/>
              </a:rPr>
              <a:t> </a:t>
            </a:r>
            <a:r>
              <a:rPr b="0" lang="nl-NL" sz="1800" spc="-1" strike="noStrike">
                <a:solidFill>
                  <a:srgbClr val="000000"/>
                </a:solidFill>
                <a:latin typeface="Calibri"/>
              </a:rPr>
              <a:t>De structuur uitleggen van het cytoskelet in een cel en de functie hiervan</a:t>
            </a:r>
            <a:endParaRPr b="0" lang="nl-NL" sz="1800" spc="-1" strike="noStrike">
              <a:latin typeface="Arial"/>
            </a:endParaRPr>
          </a:p>
          <a:p>
            <a:pPr>
              <a:lnSpc>
                <a:spcPct val="100000"/>
              </a:lnSpc>
            </a:pPr>
            <a:endParaRPr b="0" lang="nl-NL" sz="1800" spc="-1" strike="noStrike">
              <a:latin typeface="Arial"/>
            </a:endParaRPr>
          </a:p>
        </p:txBody>
      </p:sp>
      <p:sp>
        <p:nvSpPr>
          <p:cNvPr id="1482" name="CustomShape 3"/>
          <p:cNvSpPr/>
          <p:nvPr/>
        </p:nvSpPr>
        <p:spPr>
          <a:xfrm>
            <a:off x="-24120" y="15228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rPr>
              <a:t>Hoofdstuk 7</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5" name="TextShape 1"/>
          <p:cNvSpPr txBox="1"/>
          <p:nvPr/>
        </p:nvSpPr>
        <p:spPr>
          <a:xfrm>
            <a:off x="6553080" y="6245280"/>
            <a:ext cx="2133360" cy="475920"/>
          </a:xfrm>
          <a:prstGeom prst="rect">
            <a:avLst/>
          </a:prstGeom>
          <a:noFill/>
          <a:ln w="9360">
            <a:noFill/>
          </a:ln>
        </p:spPr>
        <p:txBody>
          <a:bodyPr>
            <a:noAutofit/>
          </a:bodyPr>
          <a:p>
            <a:pPr algn="r">
              <a:lnSpc>
                <a:spcPct val="100000"/>
              </a:lnSpc>
            </a:pPr>
            <a:fld id="{029D699E-F233-4DDD-A7F9-CB7A2FD1537A}" type="slidenum">
              <a:rPr b="0" lang="en-US" sz="1400" spc="-1" strike="noStrike">
                <a:solidFill>
                  <a:srgbClr val="000000"/>
                </a:solidFill>
                <a:latin typeface="Arial"/>
              </a:rPr>
              <a:t>&lt;number&gt;</a:t>
            </a:fld>
            <a:endParaRPr b="0" lang="nl-NL" sz="1400" spc="-1" strike="noStrike">
              <a:latin typeface="Times New Roman"/>
            </a:endParaRPr>
          </a:p>
        </p:txBody>
      </p:sp>
      <p:sp>
        <p:nvSpPr>
          <p:cNvPr id="1536" name="CustomShape 2"/>
          <p:cNvSpPr/>
          <p:nvPr/>
        </p:nvSpPr>
        <p:spPr>
          <a:xfrm>
            <a:off x="152280" y="10116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rPr>
              <a:t>Zijn olifantencellen groter dan muizencellen?</a:t>
            </a:r>
            <a:endParaRPr b="0" lang="nl-NL" sz="3200" spc="-1" strike="noStrike">
              <a:latin typeface="Arial"/>
            </a:endParaRPr>
          </a:p>
        </p:txBody>
      </p:sp>
      <p:pic>
        <p:nvPicPr>
          <p:cNvPr id="1537" name="Afbeelding 3" descr=""/>
          <p:cNvPicPr/>
          <p:nvPr/>
        </p:nvPicPr>
        <p:blipFill>
          <a:blip r:embed="rId1"/>
          <a:stretch/>
        </p:blipFill>
        <p:spPr>
          <a:xfrm>
            <a:off x="228600" y="914400"/>
            <a:ext cx="5689080" cy="4266720"/>
          </a:xfrm>
          <a:prstGeom prst="rect">
            <a:avLst/>
          </a:prstGeom>
          <a:ln>
            <a:noFill/>
          </a:ln>
        </p:spPr>
      </p:pic>
      <p:pic>
        <p:nvPicPr>
          <p:cNvPr id="1538" name="Afbeelding 4" descr=""/>
          <p:cNvPicPr/>
          <p:nvPr/>
        </p:nvPicPr>
        <p:blipFill>
          <a:blip r:embed="rId2"/>
          <a:stretch/>
        </p:blipFill>
        <p:spPr>
          <a:xfrm>
            <a:off x="5410080" y="4648320"/>
            <a:ext cx="2184120" cy="1537560"/>
          </a:xfrm>
          <a:prstGeom prst="rect">
            <a:avLst/>
          </a:prstGeom>
          <a:ln>
            <a:noFill/>
          </a:ln>
        </p:spPr>
      </p:pic>
      <p:pic>
        <p:nvPicPr>
          <p:cNvPr id="1539" name="Picture 11" descr="http://www.freewebs.com/ltaing/animal%20cell.gif"/>
          <p:cNvPicPr/>
          <p:nvPr/>
        </p:nvPicPr>
        <p:blipFill>
          <a:blip r:embed="rId3"/>
          <a:stretch/>
        </p:blipFill>
        <p:spPr>
          <a:xfrm>
            <a:off x="6079680" y="914400"/>
            <a:ext cx="2759400" cy="2285640"/>
          </a:xfrm>
          <a:prstGeom prst="rect">
            <a:avLst/>
          </a:prstGeom>
          <a:ln>
            <a:noFill/>
          </a:ln>
        </p:spPr>
      </p:pic>
      <p:pic>
        <p:nvPicPr>
          <p:cNvPr id="1540" name="Picture 11" descr="http://www.freewebs.com/ltaing/animal%20cell.gif"/>
          <p:cNvPicPr/>
          <p:nvPr/>
        </p:nvPicPr>
        <p:blipFill>
          <a:blip r:embed="rId4"/>
          <a:stretch/>
        </p:blipFill>
        <p:spPr>
          <a:xfrm>
            <a:off x="4230000" y="5562720"/>
            <a:ext cx="1103400" cy="91404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1" name="TextShape 1"/>
          <p:cNvSpPr txBox="1"/>
          <p:nvPr/>
        </p:nvSpPr>
        <p:spPr>
          <a:xfrm>
            <a:off x="6553080" y="6245280"/>
            <a:ext cx="2133360" cy="475920"/>
          </a:xfrm>
          <a:prstGeom prst="rect">
            <a:avLst/>
          </a:prstGeom>
          <a:noFill/>
          <a:ln w="9360">
            <a:noFill/>
          </a:ln>
        </p:spPr>
        <p:txBody>
          <a:bodyPr>
            <a:noAutofit/>
          </a:bodyPr>
          <a:p>
            <a:pPr algn="r">
              <a:lnSpc>
                <a:spcPct val="100000"/>
              </a:lnSpc>
            </a:pPr>
            <a:fld id="{990466CE-90BD-4337-B765-BD2DEF74DAE3}" type="slidenum">
              <a:rPr b="0" lang="en-US" sz="1400" spc="-1" strike="noStrike">
                <a:solidFill>
                  <a:srgbClr val="000000"/>
                </a:solidFill>
                <a:latin typeface="Arial"/>
              </a:rPr>
              <a:t>&lt;number&gt;</a:t>
            </a:fld>
            <a:endParaRPr b="0" lang="nl-NL" sz="1400" spc="-1" strike="noStrike">
              <a:latin typeface="Times New Roman"/>
            </a:endParaRPr>
          </a:p>
        </p:txBody>
      </p:sp>
      <p:sp>
        <p:nvSpPr>
          <p:cNvPr id="1542" name="CustomShape 2"/>
          <p:cNvSpPr/>
          <p:nvPr/>
        </p:nvSpPr>
        <p:spPr>
          <a:xfrm>
            <a:off x="152280" y="10116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rPr>
              <a:t>Zijn olifantencellen groter dan muizencellen?</a:t>
            </a:r>
            <a:endParaRPr b="0" lang="nl-NL" sz="3200" spc="-1" strike="noStrike">
              <a:latin typeface="Arial"/>
            </a:endParaRPr>
          </a:p>
        </p:txBody>
      </p:sp>
      <p:pic>
        <p:nvPicPr>
          <p:cNvPr id="1543" name="Afbeelding 3" descr=""/>
          <p:cNvPicPr/>
          <p:nvPr/>
        </p:nvPicPr>
        <p:blipFill>
          <a:blip r:embed="rId1"/>
          <a:stretch/>
        </p:blipFill>
        <p:spPr>
          <a:xfrm>
            <a:off x="725040" y="1752480"/>
            <a:ext cx="1929960" cy="1447560"/>
          </a:xfrm>
          <a:prstGeom prst="rect">
            <a:avLst/>
          </a:prstGeom>
          <a:ln>
            <a:noFill/>
          </a:ln>
        </p:spPr>
      </p:pic>
      <p:pic>
        <p:nvPicPr>
          <p:cNvPr id="1544" name="Afbeelding 4" descr=""/>
          <p:cNvPicPr/>
          <p:nvPr/>
        </p:nvPicPr>
        <p:blipFill>
          <a:blip r:embed="rId2"/>
          <a:stretch/>
        </p:blipFill>
        <p:spPr>
          <a:xfrm>
            <a:off x="2706120" y="1752480"/>
            <a:ext cx="2056320" cy="1447560"/>
          </a:xfrm>
          <a:prstGeom prst="rect">
            <a:avLst/>
          </a:prstGeom>
          <a:ln>
            <a:noFill/>
          </a:ln>
        </p:spPr>
      </p:pic>
      <p:pic>
        <p:nvPicPr>
          <p:cNvPr id="1545" name="Picture 11" descr="http://www.freewebs.com/ltaing/animal%20cell.gif"/>
          <p:cNvPicPr/>
          <p:nvPr/>
        </p:nvPicPr>
        <p:blipFill>
          <a:blip r:embed="rId3"/>
          <a:stretch/>
        </p:blipFill>
        <p:spPr>
          <a:xfrm>
            <a:off x="4992120" y="2286000"/>
            <a:ext cx="1103400" cy="914040"/>
          </a:xfrm>
          <a:prstGeom prst="rect">
            <a:avLst/>
          </a:prstGeom>
          <a:ln>
            <a:noFill/>
          </a:ln>
        </p:spPr>
      </p:pic>
      <p:sp>
        <p:nvSpPr>
          <p:cNvPr id="1546" name="CustomShape 3"/>
          <p:cNvSpPr/>
          <p:nvPr/>
        </p:nvSpPr>
        <p:spPr>
          <a:xfrm>
            <a:off x="609480" y="3729240"/>
            <a:ext cx="8000640" cy="2132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nl-NL" sz="2000" spc="-1" strike="noStrike">
                <a:solidFill>
                  <a:srgbClr val="000000"/>
                </a:solidFill>
                <a:latin typeface="Calibri"/>
              </a:rPr>
              <a:t>Nee, de cellen hebben dezelfde grootte, olifanten hebben meer cellen</a:t>
            </a:r>
            <a:endParaRPr b="0" lang="nl-NL" sz="2000" spc="-1" strike="noStrike">
              <a:latin typeface="Arial"/>
            </a:endParaRPr>
          </a:p>
          <a:p>
            <a:pPr>
              <a:lnSpc>
                <a:spcPct val="100000"/>
              </a:lnSpc>
            </a:pPr>
            <a:endParaRPr b="0" lang="nl-NL" sz="2000" spc="-1" strike="noStrike">
              <a:latin typeface="Arial"/>
            </a:endParaRPr>
          </a:p>
          <a:p>
            <a:pPr>
              <a:lnSpc>
                <a:spcPct val="100000"/>
              </a:lnSpc>
            </a:pPr>
            <a:endParaRPr b="0" lang="nl-NL" sz="2000" spc="-1" strike="noStrike">
              <a:latin typeface="Arial"/>
            </a:endParaRPr>
          </a:p>
          <a:p>
            <a:pPr>
              <a:lnSpc>
                <a:spcPct val="100000"/>
              </a:lnSpc>
            </a:pPr>
            <a:endParaRPr b="0" lang="nl-NL" sz="2000" spc="-1" strike="noStrike">
              <a:latin typeface="Arial"/>
            </a:endParaRPr>
          </a:p>
          <a:p>
            <a:pPr marL="285840" indent="-285480">
              <a:lnSpc>
                <a:spcPct val="100000"/>
              </a:lnSpc>
              <a:buClr>
                <a:srgbClr val="000000"/>
              </a:buClr>
              <a:buFont typeface="Arial"/>
              <a:buChar char="•"/>
            </a:pPr>
            <a:r>
              <a:rPr b="0" lang="nl-NL" sz="1800" spc="-1" strike="noStrike">
                <a:solidFill>
                  <a:srgbClr val="000000"/>
                </a:solidFill>
                <a:latin typeface="Calibri"/>
              </a:rPr>
              <a:t>De verhouding tussen celoppervlak en inhoud beperkt de grootte</a:t>
            </a:r>
            <a:endParaRPr b="0" lang="nl-NL" sz="1800" spc="-1" strike="noStrike">
              <a:latin typeface="Arial"/>
            </a:endParaRPr>
          </a:p>
          <a:p>
            <a:pPr>
              <a:lnSpc>
                <a:spcPct val="100000"/>
              </a:lnSpc>
            </a:pPr>
            <a:endParaRPr b="0" lang="nl-NL" sz="1800" spc="-1" strike="noStrike">
              <a:latin typeface="Arial"/>
            </a:endParaRPr>
          </a:p>
          <a:p>
            <a:pPr marL="285840" indent="-285480">
              <a:lnSpc>
                <a:spcPct val="100000"/>
              </a:lnSpc>
              <a:buClr>
                <a:srgbClr val="000000"/>
              </a:buClr>
              <a:buFont typeface="Arial"/>
              <a:buChar char="•"/>
            </a:pPr>
            <a:r>
              <a:rPr b="0" lang="nl-NL" sz="1800" spc="-1" strike="noStrike">
                <a:solidFill>
                  <a:srgbClr val="000000"/>
                </a:solidFill>
                <a:latin typeface="Calibri"/>
              </a:rPr>
              <a:t>Hoe groter de cel hoe kleiner de ratio tussen oppervlakte en volume </a:t>
            </a:r>
            <a:endParaRPr b="0" lang="nl-NL"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7" name="CustomShape 1"/>
          <p:cNvSpPr/>
          <p:nvPr/>
        </p:nvSpPr>
        <p:spPr>
          <a:xfrm>
            <a:off x="478440" y="1002240"/>
            <a:ext cx="3951360" cy="36468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rPr>
              <a:t>=&gt;</a:t>
            </a:r>
            <a:r>
              <a:rPr b="0" lang="nl-NL" sz="1800" spc="-1" strike="noStrike">
                <a:solidFill>
                  <a:srgbClr val="000000"/>
                </a:solidFill>
                <a:latin typeface="Calibri"/>
              </a:rPr>
              <a:t> Cel omgeven door plasma-membraan</a:t>
            </a:r>
            <a:endParaRPr b="0" lang="nl-NL" sz="1800" spc="-1" strike="noStrike">
              <a:latin typeface="Arial"/>
            </a:endParaRPr>
          </a:p>
        </p:txBody>
      </p:sp>
      <p:sp>
        <p:nvSpPr>
          <p:cNvPr id="1548" name="CustomShape 2"/>
          <p:cNvSpPr/>
          <p:nvPr/>
        </p:nvSpPr>
        <p:spPr>
          <a:xfrm>
            <a:off x="212760" y="1676520"/>
            <a:ext cx="3215880" cy="146196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1" lang="nl-NL" sz="1800" spc="-1" strike="noStrike" u="sng">
                <a:solidFill>
                  <a:srgbClr val="000000"/>
                </a:solidFill>
                <a:uFillTx/>
                <a:latin typeface="Calibri"/>
              </a:rPr>
              <a:t>Uitwisseling van stoffen:</a:t>
            </a:r>
            <a:endParaRPr b="0" lang="nl-NL" sz="1800" spc="-1" strike="noStrike">
              <a:latin typeface="Arial"/>
            </a:endParaRPr>
          </a:p>
          <a:p>
            <a:pPr>
              <a:lnSpc>
                <a:spcPct val="100000"/>
              </a:lnSpc>
            </a:pPr>
            <a:r>
              <a:rPr b="0" lang="nl-NL" sz="1800" spc="-1" strike="noStrike">
                <a:solidFill>
                  <a:srgbClr val="000000"/>
                </a:solidFill>
                <a:latin typeface="Calibri"/>
              </a:rPr>
              <a:t>Per oppervlakte kan maar een beperkte hoeveelheid materiaal uitgewisseld worden per tijdseenheid</a:t>
            </a:r>
            <a:endParaRPr b="0" lang="nl-NL" sz="1800" spc="-1" strike="noStrike">
              <a:latin typeface="Arial"/>
            </a:endParaRPr>
          </a:p>
        </p:txBody>
      </p:sp>
      <p:grpSp>
        <p:nvGrpSpPr>
          <p:cNvPr id="1549" name="Group 3"/>
          <p:cNvGrpSpPr/>
          <p:nvPr/>
        </p:nvGrpSpPr>
        <p:grpSpPr>
          <a:xfrm>
            <a:off x="609480" y="5029200"/>
            <a:ext cx="6705360" cy="837720"/>
            <a:chOff x="609480" y="5029200"/>
            <a:chExt cx="6705360" cy="837720"/>
          </a:xfrm>
        </p:grpSpPr>
        <p:sp>
          <p:nvSpPr>
            <p:cNvPr id="1550" name="CustomShape 4"/>
            <p:cNvSpPr/>
            <p:nvPr/>
          </p:nvSpPr>
          <p:spPr>
            <a:xfrm>
              <a:off x="949680" y="5105520"/>
              <a:ext cx="2233800" cy="669600"/>
            </a:xfrm>
            <a:prstGeom prst="rect">
              <a:avLst/>
            </a:prstGeom>
            <a:noFill/>
            <a:ln w="9360">
              <a:noFill/>
            </a:ln>
          </p:spPr>
          <p:style>
            <a:lnRef idx="0"/>
            <a:fillRef idx="0"/>
            <a:effectRef idx="0"/>
            <a:fontRef idx="minor"/>
          </p:style>
          <p:txBody>
            <a:bodyPr wrap="none" lIns="90000" rIns="90000" tIns="45000" bIns="45000">
              <a:spAutoFit/>
            </a:bodyPr>
            <a:p>
              <a:pPr algn="ctr">
                <a:lnSpc>
                  <a:spcPct val="100000"/>
                </a:lnSpc>
              </a:pPr>
              <a:r>
                <a:rPr b="0" lang="nl-NL" sz="1800" spc="-1" strike="noStrike">
                  <a:solidFill>
                    <a:srgbClr val="000000"/>
                  </a:solidFill>
                  <a:latin typeface="Arial"/>
                </a:rPr>
                <a:t>Toename oppervlak:</a:t>
              </a:r>
              <a:endParaRPr b="0" lang="nl-NL" sz="1800" spc="-1" strike="noStrike">
                <a:latin typeface="Arial"/>
              </a:endParaRPr>
            </a:p>
            <a:p>
              <a:pPr algn="ctr">
                <a:lnSpc>
                  <a:spcPct val="100000"/>
                </a:lnSpc>
              </a:pPr>
              <a:r>
                <a:rPr b="0" lang="nl-NL" sz="1800" spc="-1" strike="noStrike">
                  <a:solidFill>
                    <a:srgbClr val="000000"/>
                  </a:solidFill>
                  <a:latin typeface="Arial"/>
                </a:rPr>
                <a:t>(</a:t>
              </a:r>
              <a:r>
                <a:rPr b="0" lang="nl-NL" sz="2000" spc="-1" strike="noStrike">
                  <a:solidFill>
                    <a:srgbClr val="000000"/>
                  </a:solidFill>
                  <a:latin typeface="Arial"/>
                </a:rPr>
                <a:t>2</a:t>
              </a:r>
              <a:r>
                <a:rPr b="1" lang="nl-NL" sz="2000" spc="-1" strike="noStrike" baseline="30000">
                  <a:solidFill>
                    <a:srgbClr val="ff0000"/>
                  </a:solidFill>
                  <a:latin typeface="Arial"/>
                </a:rPr>
                <a:t>2</a:t>
              </a:r>
              <a:r>
                <a:rPr b="0" lang="nl-NL" sz="1800" spc="-1" strike="noStrike">
                  <a:solidFill>
                    <a:srgbClr val="000000"/>
                  </a:solidFill>
                  <a:latin typeface="Arial"/>
                </a:rPr>
                <a:t>) = 4 X groter</a:t>
              </a:r>
              <a:endParaRPr b="0" lang="nl-NL" sz="1800" spc="-1" strike="noStrike">
                <a:latin typeface="Arial"/>
              </a:endParaRPr>
            </a:p>
          </p:txBody>
        </p:sp>
        <p:sp>
          <p:nvSpPr>
            <p:cNvPr id="1551" name="CustomShape 5"/>
            <p:cNvSpPr/>
            <p:nvPr/>
          </p:nvSpPr>
          <p:spPr>
            <a:xfrm>
              <a:off x="4530960" y="5105520"/>
              <a:ext cx="1929240" cy="669600"/>
            </a:xfrm>
            <a:prstGeom prst="rect">
              <a:avLst/>
            </a:prstGeom>
            <a:noFill/>
            <a:ln w="9360">
              <a:noFill/>
            </a:ln>
          </p:spPr>
          <p:style>
            <a:lnRef idx="0"/>
            <a:fillRef idx="0"/>
            <a:effectRef idx="0"/>
            <a:fontRef idx="minor"/>
          </p:style>
          <p:txBody>
            <a:bodyPr wrap="none" lIns="90000" rIns="90000" tIns="45000" bIns="45000">
              <a:spAutoFit/>
            </a:bodyPr>
            <a:p>
              <a:pPr algn="ctr">
                <a:lnSpc>
                  <a:spcPct val="100000"/>
                </a:lnSpc>
              </a:pPr>
              <a:r>
                <a:rPr b="0" lang="nl-NL" sz="1800" spc="-1" strike="noStrike">
                  <a:solidFill>
                    <a:srgbClr val="000000"/>
                  </a:solidFill>
                  <a:latin typeface="Arial"/>
                </a:rPr>
                <a:t>Toename inhoud:</a:t>
              </a:r>
              <a:endParaRPr b="0" lang="nl-NL" sz="1800" spc="-1" strike="noStrike">
                <a:latin typeface="Arial"/>
              </a:endParaRPr>
            </a:p>
            <a:p>
              <a:pPr algn="ctr">
                <a:lnSpc>
                  <a:spcPct val="100000"/>
                </a:lnSpc>
              </a:pPr>
              <a:r>
                <a:rPr b="0" lang="nl-NL" sz="1800" spc="-1" strike="noStrike">
                  <a:solidFill>
                    <a:srgbClr val="000000"/>
                  </a:solidFill>
                  <a:latin typeface="Arial"/>
                </a:rPr>
                <a:t>(</a:t>
              </a:r>
              <a:r>
                <a:rPr b="0" lang="nl-NL" sz="2000" spc="-1" strike="noStrike">
                  <a:solidFill>
                    <a:srgbClr val="000000"/>
                  </a:solidFill>
                  <a:latin typeface="Arial"/>
                </a:rPr>
                <a:t>2</a:t>
              </a:r>
              <a:r>
                <a:rPr b="1" lang="nl-NL" sz="2000" spc="-1" strike="noStrike" baseline="30000">
                  <a:solidFill>
                    <a:srgbClr val="ff0000"/>
                  </a:solidFill>
                  <a:latin typeface="Arial"/>
                </a:rPr>
                <a:t>3</a:t>
              </a:r>
              <a:r>
                <a:rPr b="0" lang="nl-NL" sz="1800" spc="-1" strike="noStrike">
                  <a:solidFill>
                    <a:srgbClr val="000000"/>
                  </a:solidFill>
                  <a:latin typeface="Arial"/>
                </a:rPr>
                <a:t>) = 8 X groter</a:t>
              </a:r>
              <a:endParaRPr b="0" lang="nl-NL" sz="1800" spc="-1" strike="noStrike">
                <a:latin typeface="Arial"/>
              </a:endParaRPr>
            </a:p>
          </p:txBody>
        </p:sp>
        <p:sp>
          <p:nvSpPr>
            <p:cNvPr id="1552" name="CustomShape 6"/>
            <p:cNvSpPr/>
            <p:nvPr/>
          </p:nvSpPr>
          <p:spPr>
            <a:xfrm>
              <a:off x="609480" y="5029200"/>
              <a:ext cx="3352320" cy="837720"/>
            </a:xfrm>
            <a:prstGeom prst="rect">
              <a:avLst/>
            </a:prstGeom>
            <a:noFill/>
            <a:ln w="12600">
              <a:solidFill>
                <a:srgbClr val="008000"/>
              </a:solidFill>
              <a:miter/>
            </a:ln>
          </p:spPr>
          <p:style>
            <a:lnRef idx="0"/>
            <a:fillRef idx="0"/>
            <a:effectRef idx="0"/>
            <a:fontRef idx="minor"/>
          </p:style>
        </p:sp>
        <p:sp>
          <p:nvSpPr>
            <p:cNvPr id="1553" name="CustomShape 7"/>
            <p:cNvSpPr/>
            <p:nvPr/>
          </p:nvSpPr>
          <p:spPr>
            <a:xfrm>
              <a:off x="3962520" y="5029200"/>
              <a:ext cx="3352320" cy="837720"/>
            </a:xfrm>
            <a:prstGeom prst="rect">
              <a:avLst/>
            </a:prstGeom>
            <a:noFill/>
            <a:ln w="12600">
              <a:solidFill>
                <a:srgbClr val="008000"/>
              </a:solidFill>
              <a:miter/>
            </a:ln>
          </p:spPr>
          <p:style>
            <a:lnRef idx="0"/>
            <a:fillRef idx="0"/>
            <a:effectRef idx="0"/>
            <a:fontRef idx="minor"/>
          </p:style>
        </p:sp>
      </p:grpSp>
      <p:grpSp>
        <p:nvGrpSpPr>
          <p:cNvPr id="1554" name="Group 8"/>
          <p:cNvGrpSpPr/>
          <p:nvPr/>
        </p:nvGrpSpPr>
        <p:grpSpPr>
          <a:xfrm>
            <a:off x="609480" y="5867280"/>
            <a:ext cx="6705360" cy="533160"/>
            <a:chOff x="609480" y="5867280"/>
            <a:chExt cx="6705360" cy="533160"/>
          </a:xfrm>
        </p:grpSpPr>
        <p:sp>
          <p:nvSpPr>
            <p:cNvPr id="1555" name="CustomShape 9"/>
            <p:cNvSpPr/>
            <p:nvPr/>
          </p:nvSpPr>
          <p:spPr>
            <a:xfrm>
              <a:off x="1037160" y="5943600"/>
              <a:ext cx="5792760" cy="36468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Arial"/>
                </a:rPr>
                <a:t>Ratio</a:t>
              </a:r>
              <a:r>
                <a:rPr b="0" lang="nl-NL" sz="1800" spc="-1" strike="noStrike">
                  <a:solidFill>
                    <a:srgbClr val="000000"/>
                  </a:solidFill>
                  <a:latin typeface="Arial"/>
                </a:rPr>
                <a:t> </a:t>
              </a:r>
              <a:r>
                <a:rPr b="1" lang="nl-NL" sz="1800" spc="-1" strike="noStrike">
                  <a:solidFill>
                    <a:srgbClr val="000000"/>
                  </a:solidFill>
                  <a:latin typeface="Arial"/>
                </a:rPr>
                <a:t>oppervlakte / volume</a:t>
              </a:r>
              <a:r>
                <a:rPr b="0" lang="nl-NL" sz="1800" spc="-1" strike="noStrike">
                  <a:solidFill>
                    <a:srgbClr val="000000"/>
                  </a:solidFill>
                  <a:latin typeface="Arial"/>
                </a:rPr>
                <a:t> wordt de </a:t>
              </a:r>
              <a:r>
                <a:rPr b="0" lang="nl-NL" sz="1800" spc="-1" strike="noStrike">
                  <a:solidFill>
                    <a:srgbClr val="00b050"/>
                  </a:solidFill>
                  <a:latin typeface="Arial"/>
                </a:rPr>
                <a:t>helft kleiner </a:t>
              </a:r>
              <a:r>
                <a:rPr b="0" lang="nl-NL" sz="1800" spc="-1" strike="noStrike">
                  <a:solidFill>
                    <a:srgbClr val="000000"/>
                  </a:solidFill>
                  <a:latin typeface="Arial"/>
                </a:rPr>
                <a:t>(4/8)</a:t>
              </a:r>
              <a:endParaRPr b="0" lang="nl-NL" sz="1800" spc="-1" strike="noStrike">
                <a:latin typeface="Arial"/>
              </a:endParaRPr>
            </a:p>
          </p:txBody>
        </p:sp>
        <p:sp>
          <p:nvSpPr>
            <p:cNvPr id="1556" name="CustomShape 10"/>
            <p:cNvSpPr/>
            <p:nvPr/>
          </p:nvSpPr>
          <p:spPr>
            <a:xfrm>
              <a:off x="609480" y="5867280"/>
              <a:ext cx="6705360" cy="533160"/>
            </a:xfrm>
            <a:prstGeom prst="rect">
              <a:avLst/>
            </a:prstGeom>
            <a:noFill/>
            <a:ln w="12600">
              <a:solidFill>
                <a:srgbClr val="008000"/>
              </a:solidFill>
              <a:miter/>
            </a:ln>
          </p:spPr>
          <p:style>
            <a:lnRef idx="0"/>
            <a:fillRef idx="0"/>
            <a:effectRef idx="0"/>
            <a:fontRef idx="minor"/>
          </p:style>
        </p:sp>
      </p:grpSp>
      <p:grpSp>
        <p:nvGrpSpPr>
          <p:cNvPr id="1557" name="Group 11"/>
          <p:cNvGrpSpPr/>
          <p:nvPr/>
        </p:nvGrpSpPr>
        <p:grpSpPr>
          <a:xfrm>
            <a:off x="609480" y="3429000"/>
            <a:ext cx="6705360" cy="1066680"/>
            <a:chOff x="609480" y="3429000"/>
            <a:chExt cx="6705360" cy="1066680"/>
          </a:xfrm>
        </p:grpSpPr>
        <p:sp>
          <p:nvSpPr>
            <p:cNvPr id="1558" name="CustomShape 12"/>
            <p:cNvSpPr/>
            <p:nvPr/>
          </p:nvSpPr>
          <p:spPr>
            <a:xfrm>
              <a:off x="653400" y="4038480"/>
              <a:ext cx="2899800" cy="39528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2000" spc="-1" strike="noStrike">
                  <a:solidFill>
                    <a:srgbClr val="000000"/>
                  </a:solidFill>
                  <a:latin typeface="Arial"/>
                </a:rPr>
                <a:t>Oppervlakte bol: 4·</a:t>
              </a:r>
              <a:r>
                <a:rPr b="0" lang="el-GR" sz="2000" spc="-1" strike="noStrike">
                  <a:solidFill>
                    <a:srgbClr val="000000"/>
                  </a:solidFill>
                  <a:latin typeface="Arial"/>
                </a:rPr>
                <a:t>π</a:t>
              </a:r>
              <a:r>
                <a:rPr b="0" lang="nl-NL" sz="2000" spc="-1" strike="noStrike">
                  <a:solidFill>
                    <a:srgbClr val="000000"/>
                  </a:solidFill>
                  <a:latin typeface="Arial"/>
                </a:rPr>
                <a:t>·r</a:t>
              </a:r>
              <a:r>
                <a:rPr b="1" lang="nl-NL" sz="2000" spc="-1" strike="noStrike" baseline="30000">
                  <a:solidFill>
                    <a:srgbClr val="ff0000"/>
                  </a:solidFill>
                  <a:latin typeface="Arial"/>
                </a:rPr>
                <a:t>2</a:t>
              </a:r>
              <a:r>
                <a:rPr b="0" lang="nl-NL" sz="2000" spc="-1" strike="noStrike">
                  <a:solidFill>
                    <a:srgbClr val="000000"/>
                  </a:solidFill>
                  <a:latin typeface="Arial"/>
                </a:rPr>
                <a:t>  </a:t>
              </a:r>
              <a:endParaRPr b="0" lang="nl-NL" sz="2000" spc="-1" strike="noStrike">
                <a:latin typeface="Arial"/>
              </a:endParaRPr>
            </a:p>
          </p:txBody>
        </p:sp>
        <p:sp>
          <p:nvSpPr>
            <p:cNvPr id="1559" name="CustomShape 13"/>
            <p:cNvSpPr/>
            <p:nvPr/>
          </p:nvSpPr>
          <p:spPr>
            <a:xfrm>
              <a:off x="4136760" y="4022640"/>
              <a:ext cx="2276640" cy="39528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2000" spc="-1" strike="noStrike">
                  <a:solidFill>
                    <a:srgbClr val="000000"/>
                  </a:solidFill>
                  <a:latin typeface="Arial"/>
                </a:rPr>
                <a:t>Inhoud: (4/3)</a:t>
              </a:r>
              <a:r>
                <a:rPr b="0" lang="nl-NL" sz="2000" spc="-1" strike="noStrike">
                  <a:solidFill>
                    <a:srgbClr val="000000"/>
                  </a:solidFill>
                  <a:latin typeface="Arial"/>
                </a:rPr>
                <a:t>·</a:t>
              </a:r>
              <a:r>
                <a:rPr b="0" lang="el-GR" sz="2000" spc="-1" strike="noStrike">
                  <a:solidFill>
                    <a:srgbClr val="000000"/>
                  </a:solidFill>
                  <a:latin typeface="Arial"/>
                </a:rPr>
                <a:t>π</a:t>
              </a:r>
              <a:r>
                <a:rPr b="0" lang="nl-NL" sz="2000" spc="-1" strike="noStrike">
                  <a:solidFill>
                    <a:srgbClr val="000000"/>
                  </a:solidFill>
                  <a:latin typeface="Arial"/>
                </a:rPr>
                <a:t>·r</a:t>
              </a:r>
              <a:r>
                <a:rPr b="1" lang="nl-NL" sz="2000" spc="-1" strike="noStrike" baseline="30000">
                  <a:solidFill>
                    <a:srgbClr val="ff0000"/>
                  </a:solidFill>
                  <a:latin typeface="Arial"/>
                </a:rPr>
                <a:t>3</a:t>
              </a:r>
              <a:r>
                <a:rPr b="0" lang="nl-NL" sz="2000" spc="-1" strike="noStrike">
                  <a:solidFill>
                    <a:srgbClr val="000000"/>
                  </a:solidFill>
                  <a:latin typeface="Arial"/>
                </a:rPr>
                <a:t>  </a:t>
              </a:r>
              <a:endParaRPr b="0" lang="nl-NL" sz="2000" spc="-1" strike="noStrike">
                <a:latin typeface="Arial"/>
              </a:endParaRPr>
            </a:p>
          </p:txBody>
        </p:sp>
        <p:sp>
          <p:nvSpPr>
            <p:cNvPr id="1560" name="CustomShape 14"/>
            <p:cNvSpPr/>
            <p:nvPr/>
          </p:nvSpPr>
          <p:spPr>
            <a:xfrm>
              <a:off x="2514960" y="3505320"/>
              <a:ext cx="2951640" cy="36468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Arial"/>
                </a:rPr>
                <a:t>Beschrijving van een bol:</a:t>
              </a:r>
              <a:endParaRPr b="0" lang="nl-NL" sz="1800" spc="-1" strike="noStrike">
                <a:latin typeface="Arial"/>
              </a:endParaRPr>
            </a:p>
          </p:txBody>
        </p:sp>
        <p:sp>
          <p:nvSpPr>
            <p:cNvPr id="1561" name="CustomShape 15"/>
            <p:cNvSpPr/>
            <p:nvPr/>
          </p:nvSpPr>
          <p:spPr>
            <a:xfrm>
              <a:off x="609480" y="3962520"/>
              <a:ext cx="3352320" cy="533160"/>
            </a:xfrm>
            <a:prstGeom prst="rect">
              <a:avLst/>
            </a:prstGeom>
            <a:noFill/>
            <a:ln w="12600">
              <a:solidFill>
                <a:srgbClr val="008000"/>
              </a:solidFill>
              <a:miter/>
            </a:ln>
          </p:spPr>
          <p:style>
            <a:lnRef idx="0"/>
            <a:fillRef idx="0"/>
            <a:effectRef idx="0"/>
            <a:fontRef idx="minor"/>
          </p:style>
        </p:sp>
        <p:sp>
          <p:nvSpPr>
            <p:cNvPr id="1562" name="CustomShape 16"/>
            <p:cNvSpPr/>
            <p:nvPr/>
          </p:nvSpPr>
          <p:spPr>
            <a:xfrm>
              <a:off x="3962520" y="3962520"/>
              <a:ext cx="3352320" cy="533160"/>
            </a:xfrm>
            <a:prstGeom prst="rect">
              <a:avLst/>
            </a:prstGeom>
            <a:noFill/>
            <a:ln w="12600">
              <a:solidFill>
                <a:srgbClr val="008000"/>
              </a:solidFill>
              <a:miter/>
            </a:ln>
          </p:spPr>
          <p:style>
            <a:lnRef idx="0"/>
            <a:fillRef idx="0"/>
            <a:effectRef idx="0"/>
            <a:fontRef idx="minor"/>
          </p:style>
        </p:sp>
        <p:sp>
          <p:nvSpPr>
            <p:cNvPr id="1563" name="CustomShape 17"/>
            <p:cNvSpPr/>
            <p:nvPr/>
          </p:nvSpPr>
          <p:spPr>
            <a:xfrm>
              <a:off x="609480" y="3429000"/>
              <a:ext cx="6705360" cy="533160"/>
            </a:xfrm>
            <a:prstGeom prst="rect">
              <a:avLst/>
            </a:prstGeom>
            <a:noFill/>
            <a:ln w="12600">
              <a:solidFill>
                <a:srgbClr val="008000"/>
              </a:solidFill>
              <a:miter/>
            </a:ln>
          </p:spPr>
          <p:style>
            <a:lnRef idx="0"/>
            <a:fillRef idx="0"/>
            <a:effectRef idx="0"/>
            <a:fontRef idx="minor"/>
          </p:style>
        </p:sp>
      </p:grpSp>
      <p:grpSp>
        <p:nvGrpSpPr>
          <p:cNvPr id="1564" name="Group 18"/>
          <p:cNvGrpSpPr/>
          <p:nvPr/>
        </p:nvGrpSpPr>
        <p:grpSpPr>
          <a:xfrm>
            <a:off x="3352680" y="1676520"/>
            <a:ext cx="1927080" cy="1599840"/>
            <a:chOff x="3352680" y="1676520"/>
            <a:chExt cx="1927080" cy="1599840"/>
          </a:xfrm>
        </p:grpSpPr>
        <p:grpSp>
          <p:nvGrpSpPr>
            <p:cNvPr id="1565" name="Group 19"/>
            <p:cNvGrpSpPr/>
            <p:nvPr/>
          </p:nvGrpSpPr>
          <p:grpSpPr>
            <a:xfrm>
              <a:off x="3679920" y="1676520"/>
              <a:ext cx="1599840" cy="1599840"/>
              <a:chOff x="3679920" y="1676520"/>
              <a:chExt cx="1599840" cy="1599840"/>
            </a:xfrm>
          </p:grpSpPr>
          <p:sp>
            <p:nvSpPr>
              <p:cNvPr id="1566" name="CustomShape 20"/>
              <p:cNvSpPr/>
              <p:nvPr/>
            </p:nvSpPr>
            <p:spPr>
              <a:xfrm>
                <a:off x="3679920" y="1676520"/>
                <a:ext cx="1599840" cy="1599840"/>
              </a:xfrm>
              <a:prstGeom prst="ellipse">
                <a:avLst/>
              </a:prstGeom>
              <a:solidFill>
                <a:srgbClr val="ffff99"/>
              </a:solidFill>
              <a:ln w="19080">
                <a:solidFill>
                  <a:schemeClr val="tx1"/>
                </a:solidFill>
                <a:round/>
              </a:ln>
            </p:spPr>
            <p:style>
              <a:lnRef idx="0"/>
              <a:fillRef idx="0"/>
              <a:effectRef idx="0"/>
              <a:fontRef idx="minor"/>
            </p:style>
          </p:sp>
          <p:sp>
            <p:nvSpPr>
              <p:cNvPr id="1567" name="CustomShape 21"/>
              <p:cNvSpPr/>
              <p:nvPr/>
            </p:nvSpPr>
            <p:spPr>
              <a:xfrm>
                <a:off x="4454640" y="1676520"/>
                <a:ext cx="444240" cy="1599840"/>
              </a:xfrm>
              <a:custGeom>
                <a:avLst/>
                <a:gdLst/>
                <a:ahLst/>
                <a:rect l="l" t="t" r="r" b="b"/>
                <a:pathLst>
                  <a:path w="23156" h="43200">
                    <a:moveTo>
                      <a:pt x="0" y="56"/>
                    </a:moveTo>
                    <a:cubicBezTo>
                      <a:pt x="517" y="18"/>
                      <a:pt x="1036" y="-1"/>
                      <a:pt x="1556" y="0"/>
                    </a:cubicBezTo>
                    <a:cubicBezTo>
                      <a:pt x="13485" y="0"/>
                      <a:pt x="23156" y="9670"/>
                      <a:pt x="23156" y="21600"/>
                    </a:cubicBezTo>
                    <a:cubicBezTo>
                      <a:pt x="23156" y="33529"/>
                      <a:pt x="13485" y="43200"/>
                      <a:pt x="1556" y="43200"/>
                    </a:cubicBezTo>
                    <a:cubicBezTo>
                      <a:pt x="1083" y="43200"/>
                      <a:pt x="610" y="43184"/>
                      <a:pt x="138" y="43153"/>
                    </a:cubicBezTo>
                    <a:moveTo>
                      <a:pt x="0" y="56"/>
                    </a:moveTo>
                    <a:cubicBezTo>
                      <a:pt x="517" y="18"/>
                      <a:pt x="1036" y="-1"/>
                      <a:pt x="1556" y="0"/>
                    </a:cubicBezTo>
                    <a:cubicBezTo>
                      <a:pt x="13485" y="0"/>
                      <a:pt x="23156" y="9670"/>
                      <a:pt x="23156" y="21600"/>
                    </a:cubicBezTo>
                    <a:cubicBezTo>
                      <a:pt x="23156" y="33529"/>
                      <a:pt x="13485" y="43200"/>
                      <a:pt x="1556" y="43200"/>
                    </a:cubicBezTo>
                    <a:cubicBezTo>
                      <a:pt x="1083" y="43200"/>
                      <a:pt x="610" y="43184"/>
                      <a:pt x="138" y="43153"/>
                    </a:cubicBezTo>
                    <a:lnTo>
                      <a:pt x="1556" y="21600"/>
                    </a:lnTo>
                    <a:close/>
                  </a:path>
                </a:pathLst>
              </a:custGeom>
              <a:noFill/>
              <a:ln w="12600">
                <a:solidFill>
                  <a:schemeClr val="tx1"/>
                </a:solidFill>
                <a:round/>
              </a:ln>
            </p:spPr>
            <p:style>
              <a:lnRef idx="0"/>
              <a:fillRef idx="0"/>
              <a:effectRef idx="0"/>
              <a:fontRef idx="minor"/>
            </p:style>
          </p:sp>
          <p:sp>
            <p:nvSpPr>
              <p:cNvPr id="1568" name="CustomShape 22"/>
              <p:cNvSpPr/>
              <p:nvPr/>
            </p:nvSpPr>
            <p:spPr>
              <a:xfrm flipH="1">
                <a:off x="4073400" y="1676520"/>
                <a:ext cx="444240" cy="1599840"/>
              </a:xfrm>
              <a:custGeom>
                <a:avLst/>
                <a:gdLst/>
                <a:ahLst/>
                <a:rect l="l" t="t" r="r" b="b"/>
                <a:pathLst>
                  <a:path w="23156" h="43200">
                    <a:moveTo>
                      <a:pt x="0" y="56"/>
                    </a:moveTo>
                    <a:cubicBezTo>
                      <a:pt x="517" y="18"/>
                      <a:pt x="1036" y="-1"/>
                      <a:pt x="1556" y="0"/>
                    </a:cubicBezTo>
                    <a:cubicBezTo>
                      <a:pt x="13485" y="0"/>
                      <a:pt x="23156" y="9670"/>
                      <a:pt x="23156" y="21600"/>
                    </a:cubicBezTo>
                    <a:cubicBezTo>
                      <a:pt x="23156" y="33529"/>
                      <a:pt x="13485" y="43200"/>
                      <a:pt x="1556" y="43200"/>
                    </a:cubicBezTo>
                    <a:cubicBezTo>
                      <a:pt x="1083" y="43200"/>
                      <a:pt x="610" y="43184"/>
                      <a:pt x="138" y="43153"/>
                    </a:cubicBezTo>
                    <a:moveTo>
                      <a:pt x="0" y="56"/>
                    </a:moveTo>
                    <a:cubicBezTo>
                      <a:pt x="517" y="18"/>
                      <a:pt x="1036" y="-1"/>
                      <a:pt x="1556" y="0"/>
                    </a:cubicBezTo>
                    <a:cubicBezTo>
                      <a:pt x="13485" y="0"/>
                      <a:pt x="23156" y="9670"/>
                      <a:pt x="23156" y="21600"/>
                    </a:cubicBezTo>
                    <a:cubicBezTo>
                      <a:pt x="23156" y="33529"/>
                      <a:pt x="13485" y="43200"/>
                      <a:pt x="1556" y="43200"/>
                    </a:cubicBezTo>
                    <a:cubicBezTo>
                      <a:pt x="1083" y="43200"/>
                      <a:pt x="610" y="43184"/>
                      <a:pt x="138" y="43153"/>
                    </a:cubicBezTo>
                    <a:lnTo>
                      <a:pt x="1556" y="21600"/>
                    </a:lnTo>
                    <a:close/>
                  </a:path>
                </a:pathLst>
              </a:custGeom>
              <a:noFill/>
              <a:ln w="12600">
                <a:solidFill>
                  <a:srgbClr val="969696"/>
                </a:solidFill>
                <a:prstDash val="dash"/>
                <a:round/>
              </a:ln>
            </p:spPr>
            <p:style>
              <a:lnRef idx="0"/>
              <a:fillRef idx="0"/>
              <a:effectRef idx="0"/>
              <a:fontRef idx="minor"/>
            </p:style>
          </p:sp>
          <p:sp>
            <p:nvSpPr>
              <p:cNvPr id="1569" name="CustomShape 23"/>
              <p:cNvSpPr/>
              <p:nvPr/>
            </p:nvSpPr>
            <p:spPr>
              <a:xfrm>
                <a:off x="3774960" y="2297160"/>
                <a:ext cx="199800" cy="426600"/>
              </a:xfrm>
              <a:prstGeom prst="ellipse">
                <a:avLst/>
              </a:prstGeom>
              <a:noFill/>
              <a:ln w="12600">
                <a:solidFill>
                  <a:schemeClr val="tx1"/>
                </a:solidFill>
                <a:round/>
              </a:ln>
            </p:spPr>
            <p:style>
              <a:lnRef idx="0"/>
              <a:fillRef idx="0"/>
              <a:effectRef idx="0"/>
              <a:fontRef idx="minor"/>
            </p:style>
          </p:sp>
        </p:grpSp>
        <p:sp>
          <p:nvSpPr>
            <p:cNvPr id="1570" name="Line 24"/>
            <p:cNvSpPr/>
            <p:nvPr/>
          </p:nvSpPr>
          <p:spPr>
            <a:xfrm flipH="1">
              <a:off x="3352680" y="2590560"/>
              <a:ext cx="762120" cy="0"/>
            </a:xfrm>
            <a:prstGeom prst="line">
              <a:avLst/>
            </a:prstGeom>
            <a:ln w="19080">
              <a:solidFill>
                <a:schemeClr val="tx1"/>
              </a:solidFill>
              <a:round/>
              <a:tailEnd len="lg" type="triangle" w="lg"/>
            </a:ln>
          </p:spPr>
          <p:style>
            <a:lnRef idx="0"/>
            <a:fillRef idx="0"/>
            <a:effectRef idx="0"/>
            <a:fontRef idx="minor"/>
          </p:style>
        </p:sp>
        <p:sp>
          <p:nvSpPr>
            <p:cNvPr id="1571" name="Line 25"/>
            <p:cNvSpPr/>
            <p:nvPr/>
          </p:nvSpPr>
          <p:spPr>
            <a:xfrm>
              <a:off x="3908160" y="2438280"/>
              <a:ext cx="457200" cy="0"/>
            </a:xfrm>
            <a:prstGeom prst="line">
              <a:avLst/>
            </a:prstGeom>
            <a:ln w="19080">
              <a:solidFill>
                <a:schemeClr val="bg2"/>
              </a:solidFill>
              <a:round/>
              <a:tailEnd len="lg" type="triangle" w="lg"/>
            </a:ln>
          </p:spPr>
          <p:style>
            <a:lnRef idx="0"/>
            <a:fillRef idx="0"/>
            <a:effectRef idx="0"/>
            <a:fontRef idx="minor"/>
          </p:style>
        </p:sp>
        <p:sp>
          <p:nvSpPr>
            <p:cNvPr id="1572" name="Line 26"/>
            <p:cNvSpPr/>
            <p:nvPr/>
          </p:nvSpPr>
          <p:spPr>
            <a:xfrm flipH="1">
              <a:off x="3971880" y="2590560"/>
              <a:ext cx="390240" cy="0"/>
            </a:xfrm>
            <a:prstGeom prst="line">
              <a:avLst/>
            </a:prstGeom>
            <a:ln w="19080">
              <a:solidFill>
                <a:srgbClr val="969696"/>
              </a:solidFill>
              <a:round/>
            </a:ln>
          </p:spPr>
          <p:style>
            <a:lnRef idx="0"/>
            <a:fillRef idx="0"/>
            <a:effectRef idx="0"/>
            <a:fontRef idx="minor"/>
          </p:style>
        </p:sp>
        <p:sp>
          <p:nvSpPr>
            <p:cNvPr id="1573" name="Line 27"/>
            <p:cNvSpPr/>
            <p:nvPr/>
          </p:nvSpPr>
          <p:spPr>
            <a:xfrm flipH="1">
              <a:off x="3358800" y="2438280"/>
              <a:ext cx="609840" cy="0"/>
            </a:xfrm>
            <a:prstGeom prst="line">
              <a:avLst/>
            </a:prstGeom>
            <a:ln w="19080">
              <a:solidFill>
                <a:schemeClr val="tx1"/>
              </a:solidFill>
              <a:round/>
            </a:ln>
          </p:spPr>
          <p:style>
            <a:lnRef idx="0"/>
            <a:fillRef idx="0"/>
            <a:effectRef idx="0"/>
            <a:fontRef idx="minor"/>
          </p:style>
        </p:sp>
      </p:grpSp>
      <p:grpSp>
        <p:nvGrpSpPr>
          <p:cNvPr id="1574" name="Group 28"/>
          <p:cNvGrpSpPr/>
          <p:nvPr/>
        </p:nvGrpSpPr>
        <p:grpSpPr>
          <a:xfrm>
            <a:off x="609480" y="54360"/>
            <a:ext cx="8479800" cy="4974480"/>
            <a:chOff x="609480" y="54360"/>
            <a:chExt cx="8479800" cy="4974480"/>
          </a:xfrm>
        </p:grpSpPr>
        <p:grpSp>
          <p:nvGrpSpPr>
            <p:cNvPr id="1575" name="Group 29"/>
            <p:cNvGrpSpPr/>
            <p:nvPr/>
          </p:nvGrpSpPr>
          <p:grpSpPr>
            <a:xfrm>
              <a:off x="609480" y="4495680"/>
              <a:ext cx="6705360" cy="533160"/>
              <a:chOff x="609480" y="4495680"/>
              <a:chExt cx="6705360" cy="533160"/>
            </a:xfrm>
          </p:grpSpPr>
          <p:sp>
            <p:nvSpPr>
              <p:cNvPr id="1576" name="CustomShape 30"/>
              <p:cNvSpPr/>
              <p:nvPr/>
            </p:nvSpPr>
            <p:spPr>
              <a:xfrm>
                <a:off x="1050840" y="4572000"/>
                <a:ext cx="6187680" cy="36468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000000"/>
                    </a:solidFill>
                    <a:latin typeface="Arial"/>
                  </a:rPr>
                  <a:t>Stel: cel wordt </a:t>
                </a:r>
                <a:r>
                  <a:rPr b="0" lang="nl-NL" sz="1800" spc="-1" strike="noStrike">
                    <a:solidFill>
                      <a:srgbClr val="00b050"/>
                    </a:solidFill>
                    <a:latin typeface="Arial"/>
                  </a:rPr>
                  <a:t>2 X groter </a:t>
                </a:r>
                <a:r>
                  <a:rPr b="0" lang="nl-NL" sz="1800" spc="-1" strike="noStrike">
                    <a:solidFill>
                      <a:srgbClr val="000000"/>
                    </a:solidFill>
                    <a:latin typeface="Arial"/>
                  </a:rPr>
                  <a:t>: straal van cel (r) = 2X groter</a:t>
                </a:r>
                <a:endParaRPr b="0" lang="nl-NL" sz="1800" spc="-1" strike="noStrike">
                  <a:latin typeface="Arial"/>
                </a:endParaRPr>
              </a:p>
            </p:txBody>
          </p:sp>
          <p:sp>
            <p:nvSpPr>
              <p:cNvPr id="1577" name="CustomShape 31"/>
              <p:cNvSpPr/>
              <p:nvPr/>
            </p:nvSpPr>
            <p:spPr>
              <a:xfrm>
                <a:off x="609480" y="4495680"/>
                <a:ext cx="6705360" cy="533160"/>
              </a:xfrm>
              <a:prstGeom prst="rect">
                <a:avLst/>
              </a:prstGeom>
              <a:noFill/>
              <a:ln w="12600">
                <a:solidFill>
                  <a:srgbClr val="008000"/>
                </a:solidFill>
                <a:miter/>
              </a:ln>
            </p:spPr>
            <p:style>
              <a:lnRef idx="0"/>
              <a:fillRef idx="0"/>
              <a:effectRef idx="0"/>
              <a:fontRef idx="minor"/>
            </p:style>
          </p:sp>
        </p:grpSp>
        <p:grpSp>
          <p:nvGrpSpPr>
            <p:cNvPr id="1578" name="Group 32"/>
            <p:cNvGrpSpPr/>
            <p:nvPr/>
          </p:nvGrpSpPr>
          <p:grpSpPr>
            <a:xfrm>
              <a:off x="5235120" y="54360"/>
              <a:ext cx="3854160" cy="3200040"/>
              <a:chOff x="5235120" y="54360"/>
              <a:chExt cx="3854160" cy="3200040"/>
            </a:xfrm>
          </p:grpSpPr>
          <p:grpSp>
            <p:nvGrpSpPr>
              <p:cNvPr id="1579" name="Group 33"/>
              <p:cNvGrpSpPr/>
              <p:nvPr/>
            </p:nvGrpSpPr>
            <p:grpSpPr>
              <a:xfrm>
                <a:off x="5889240" y="54360"/>
                <a:ext cx="3200040" cy="3200040"/>
                <a:chOff x="5889240" y="54360"/>
                <a:chExt cx="3200040" cy="3200040"/>
              </a:xfrm>
            </p:grpSpPr>
            <p:sp>
              <p:nvSpPr>
                <p:cNvPr id="1580" name="CustomShape 34"/>
                <p:cNvSpPr/>
                <p:nvPr/>
              </p:nvSpPr>
              <p:spPr>
                <a:xfrm>
                  <a:off x="5889240" y="54360"/>
                  <a:ext cx="3200040" cy="3200040"/>
                </a:xfrm>
                <a:prstGeom prst="ellipse">
                  <a:avLst/>
                </a:prstGeom>
                <a:solidFill>
                  <a:srgbClr val="ffff99"/>
                </a:solidFill>
                <a:ln w="19080">
                  <a:solidFill>
                    <a:schemeClr val="tx1"/>
                  </a:solidFill>
                  <a:round/>
                </a:ln>
              </p:spPr>
              <p:style>
                <a:lnRef idx="0"/>
                <a:fillRef idx="0"/>
                <a:effectRef idx="0"/>
                <a:fontRef idx="minor"/>
              </p:style>
            </p:sp>
            <p:sp>
              <p:nvSpPr>
                <p:cNvPr id="1581" name="CustomShape 35"/>
                <p:cNvSpPr/>
                <p:nvPr/>
              </p:nvSpPr>
              <p:spPr>
                <a:xfrm>
                  <a:off x="7438680" y="54360"/>
                  <a:ext cx="888480" cy="3200040"/>
                </a:xfrm>
                <a:custGeom>
                  <a:avLst/>
                  <a:gdLst/>
                  <a:ahLst/>
                  <a:rect l="l" t="t" r="r" b="b"/>
                  <a:pathLst>
                    <a:path w="23156" h="43200">
                      <a:moveTo>
                        <a:pt x="0" y="56"/>
                      </a:moveTo>
                      <a:cubicBezTo>
                        <a:pt x="517" y="18"/>
                        <a:pt x="1036" y="-1"/>
                        <a:pt x="1556" y="0"/>
                      </a:cubicBezTo>
                      <a:cubicBezTo>
                        <a:pt x="13485" y="0"/>
                        <a:pt x="23156" y="9670"/>
                        <a:pt x="23156" y="21600"/>
                      </a:cubicBezTo>
                      <a:cubicBezTo>
                        <a:pt x="23156" y="33529"/>
                        <a:pt x="13485" y="43200"/>
                        <a:pt x="1556" y="43200"/>
                      </a:cubicBezTo>
                      <a:cubicBezTo>
                        <a:pt x="1083" y="43200"/>
                        <a:pt x="610" y="43184"/>
                        <a:pt x="138" y="43153"/>
                      </a:cubicBezTo>
                      <a:moveTo>
                        <a:pt x="0" y="56"/>
                      </a:moveTo>
                      <a:cubicBezTo>
                        <a:pt x="517" y="18"/>
                        <a:pt x="1036" y="-1"/>
                        <a:pt x="1556" y="0"/>
                      </a:cubicBezTo>
                      <a:cubicBezTo>
                        <a:pt x="13485" y="0"/>
                        <a:pt x="23156" y="9670"/>
                        <a:pt x="23156" y="21600"/>
                      </a:cubicBezTo>
                      <a:cubicBezTo>
                        <a:pt x="23156" y="33529"/>
                        <a:pt x="13485" y="43200"/>
                        <a:pt x="1556" y="43200"/>
                      </a:cubicBezTo>
                      <a:cubicBezTo>
                        <a:pt x="1083" y="43200"/>
                        <a:pt x="610" y="43184"/>
                        <a:pt x="138" y="43153"/>
                      </a:cubicBezTo>
                      <a:lnTo>
                        <a:pt x="1556" y="21600"/>
                      </a:lnTo>
                      <a:close/>
                    </a:path>
                  </a:pathLst>
                </a:custGeom>
                <a:noFill/>
                <a:ln w="12600">
                  <a:solidFill>
                    <a:schemeClr val="tx1"/>
                  </a:solidFill>
                  <a:round/>
                </a:ln>
              </p:spPr>
              <p:style>
                <a:lnRef idx="0"/>
                <a:fillRef idx="0"/>
                <a:effectRef idx="0"/>
                <a:fontRef idx="minor"/>
              </p:style>
            </p:sp>
            <p:sp>
              <p:nvSpPr>
                <p:cNvPr id="1582" name="CustomShape 36"/>
                <p:cNvSpPr/>
                <p:nvPr/>
              </p:nvSpPr>
              <p:spPr>
                <a:xfrm flipH="1">
                  <a:off x="6676560" y="54360"/>
                  <a:ext cx="888480" cy="3200040"/>
                </a:xfrm>
                <a:custGeom>
                  <a:avLst/>
                  <a:gdLst/>
                  <a:ahLst/>
                  <a:rect l="l" t="t" r="r" b="b"/>
                  <a:pathLst>
                    <a:path w="23156" h="43200">
                      <a:moveTo>
                        <a:pt x="0" y="56"/>
                      </a:moveTo>
                      <a:cubicBezTo>
                        <a:pt x="517" y="18"/>
                        <a:pt x="1036" y="-1"/>
                        <a:pt x="1556" y="0"/>
                      </a:cubicBezTo>
                      <a:cubicBezTo>
                        <a:pt x="13485" y="0"/>
                        <a:pt x="23156" y="9670"/>
                        <a:pt x="23156" y="21600"/>
                      </a:cubicBezTo>
                      <a:cubicBezTo>
                        <a:pt x="23156" y="33529"/>
                        <a:pt x="13485" y="43200"/>
                        <a:pt x="1556" y="43200"/>
                      </a:cubicBezTo>
                      <a:cubicBezTo>
                        <a:pt x="1083" y="43200"/>
                        <a:pt x="610" y="43184"/>
                        <a:pt x="138" y="43153"/>
                      </a:cubicBezTo>
                      <a:moveTo>
                        <a:pt x="0" y="56"/>
                      </a:moveTo>
                      <a:cubicBezTo>
                        <a:pt x="517" y="18"/>
                        <a:pt x="1036" y="-1"/>
                        <a:pt x="1556" y="0"/>
                      </a:cubicBezTo>
                      <a:cubicBezTo>
                        <a:pt x="13485" y="0"/>
                        <a:pt x="23156" y="9670"/>
                        <a:pt x="23156" y="21600"/>
                      </a:cubicBezTo>
                      <a:cubicBezTo>
                        <a:pt x="23156" y="33529"/>
                        <a:pt x="13485" y="43200"/>
                        <a:pt x="1556" y="43200"/>
                      </a:cubicBezTo>
                      <a:cubicBezTo>
                        <a:pt x="1083" y="43200"/>
                        <a:pt x="610" y="43184"/>
                        <a:pt x="138" y="43153"/>
                      </a:cubicBezTo>
                      <a:lnTo>
                        <a:pt x="1556" y="21600"/>
                      </a:lnTo>
                      <a:close/>
                    </a:path>
                  </a:pathLst>
                </a:custGeom>
                <a:noFill/>
                <a:ln w="12600">
                  <a:solidFill>
                    <a:srgbClr val="969696"/>
                  </a:solidFill>
                  <a:prstDash val="dash"/>
                  <a:round/>
                </a:ln>
              </p:spPr>
              <p:style>
                <a:lnRef idx="0"/>
                <a:fillRef idx="0"/>
                <a:effectRef idx="0"/>
                <a:fontRef idx="minor"/>
              </p:style>
            </p:sp>
            <p:sp>
              <p:nvSpPr>
                <p:cNvPr id="1583" name="CustomShape 37"/>
                <p:cNvSpPr/>
                <p:nvPr/>
              </p:nvSpPr>
              <p:spPr>
                <a:xfrm>
                  <a:off x="6079680" y="1296000"/>
                  <a:ext cx="399600" cy="853560"/>
                </a:xfrm>
                <a:prstGeom prst="ellipse">
                  <a:avLst/>
                </a:prstGeom>
                <a:noFill/>
                <a:ln w="12600">
                  <a:solidFill>
                    <a:schemeClr val="tx1"/>
                  </a:solidFill>
                  <a:round/>
                </a:ln>
              </p:spPr>
              <p:style>
                <a:lnRef idx="0"/>
                <a:fillRef idx="0"/>
                <a:effectRef idx="0"/>
                <a:fontRef idx="minor"/>
              </p:style>
            </p:sp>
          </p:grpSp>
          <p:sp>
            <p:nvSpPr>
              <p:cNvPr id="1584" name="Line 38"/>
              <p:cNvSpPr/>
              <p:nvPr/>
            </p:nvSpPr>
            <p:spPr>
              <a:xfrm flipH="1">
                <a:off x="5235120" y="1883160"/>
                <a:ext cx="1523880" cy="0"/>
              </a:xfrm>
              <a:prstGeom prst="line">
                <a:avLst/>
              </a:prstGeom>
              <a:ln w="19080">
                <a:solidFill>
                  <a:schemeClr val="tx1"/>
                </a:solidFill>
                <a:round/>
                <a:tailEnd len="lg" type="triangle" w="lg"/>
              </a:ln>
            </p:spPr>
            <p:style>
              <a:lnRef idx="0"/>
              <a:fillRef idx="0"/>
              <a:effectRef idx="0"/>
              <a:fontRef idx="minor"/>
            </p:style>
          </p:sp>
          <p:sp>
            <p:nvSpPr>
              <p:cNvPr id="1585" name="Line 39"/>
              <p:cNvSpPr/>
              <p:nvPr/>
            </p:nvSpPr>
            <p:spPr>
              <a:xfrm>
                <a:off x="6346080" y="1578240"/>
                <a:ext cx="914400" cy="0"/>
              </a:xfrm>
              <a:prstGeom prst="line">
                <a:avLst/>
              </a:prstGeom>
              <a:ln w="19080">
                <a:solidFill>
                  <a:schemeClr val="bg2"/>
                </a:solidFill>
                <a:round/>
                <a:tailEnd len="lg" type="triangle" w="lg"/>
              </a:ln>
            </p:spPr>
            <p:style>
              <a:lnRef idx="0"/>
              <a:fillRef idx="0"/>
              <a:effectRef idx="0"/>
              <a:fontRef idx="minor"/>
            </p:style>
          </p:sp>
          <p:sp>
            <p:nvSpPr>
              <p:cNvPr id="1586" name="Line 40"/>
              <p:cNvSpPr/>
              <p:nvPr/>
            </p:nvSpPr>
            <p:spPr>
              <a:xfrm flipH="1">
                <a:off x="6473160" y="1883160"/>
                <a:ext cx="781200" cy="0"/>
              </a:xfrm>
              <a:prstGeom prst="line">
                <a:avLst/>
              </a:prstGeom>
              <a:ln w="19080">
                <a:solidFill>
                  <a:srgbClr val="969696"/>
                </a:solidFill>
                <a:round/>
              </a:ln>
            </p:spPr>
            <p:style>
              <a:lnRef idx="0"/>
              <a:fillRef idx="0"/>
              <a:effectRef idx="0"/>
              <a:fontRef idx="minor"/>
            </p:style>
          </p:sp>
          <p:sp>
            <p:nvSpPr>
              <p:cNvPr id="1587" name="Line 41"/>
              <p:cNvSpPr/>
              <p:nvPr/>
            </p:nvSpPr>
            <p:spPr>
              <a:xfrm flipH="1">
                <a:off x="5247720" y="1578240"/>
                <a:ext cx="1218960" cy="0"/>
              </a:xfrm>
              <a:prstGeom prst="line">
                <a:avLst/>
              </a:prstGeom>
              <a:ln w="19080">
                <a:solidFill>
                  <a:schemeClr val="tx1"/>
                </a:solidFill>
                <a:round/>
              </a:ln>
            </p:spPr>
            <p:style>
              <a:lnRef idx="0"/>
              <a:fillRef idx="0"/>
              <a:effectRef idx="0"/>
              <a:fontRef idx="minor"/>
            </p:style>
          </p:sp>
        </p:grpSp>
      </p:grpSp>
      <p:sp>
        <p:nvSpPr>
          <p:cNvPr id="1588" name="CustomShape 42"/>
          <p:cNvSpPr/>
          <p:nvPr/>
        </p:nvSpPr>
        <p:spPr>
          <a:xfrm>
            <a:off x="457200" y="101160"/>
            <a:ext cx="8534160" cy="57780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1" lang="nl-NL" sz="3200" spc="-1" strike="noStrike">
                <a:solidFill>
                  <a:srgbClr val="002060"/>
                </a:solidFill>
                <a:latin typeface="Calibri"/>
              </a:rPr>
              <a:t>De grootte van een cel</a:t>
            </a:r>
            <a:endParaRPr b="0" lang="nl-NL" sz="32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499"/>
                                          </p:stCondLst>
                                        </p:cTn>
                                        <p:tgtEl>
                                          <p:spTgt spid="15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1">
                                  <p:stCondLst>
                                    <p:cond delay="0"/>
                                  </p:stCondLst>
                                  <p:childTnLst>
                                    <p:set>
                                      <p:cBhvr>
                                        <p:cTn id="16" dur="1" fill="hold">
                                          <p:stCondLst>
                                            <p:cond delay="0"/>
                                          </p:stCondLst>
                                        </p:cTn>
                                        <p:tgtEl>
                                          <p:spTgt spid="15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499"/>
                                          </p:stCondLst>
                                        </p:cTn>
                                        <p:tgtEl>
                                          <p:spTgt spid="15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499"/>
                                          </p:stCondLst>
                                        </p:cTn>
                                        <p:tgtEl>
                                          <p:spTgt spid="15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89" name="Group 1"/>
          <p:cNvGrpSpPr/>
          <p:nvPr/>
        </p:nvGrpSpPr>
        <p:grpSpPr>
          <a:xfrm>
            <a:off x="262080" y="407880"/>
            <a:ext cx="8668800" cy="6041520"/>
            <a:chOff x="262080" y="407880"/>
            <a:chExt cx="8668800" cy="6041520"/>
          </a:xfrm>
        </p:grpSpPr>
        <p:pic>
          <p:nvPicPr>
            <p:cNvPr id="1590" name="Picture 54" descr="06_08aEukaryoticCell-U"/>
            <p:cNvPicPr/>
            <p:nvPr/>
          </p:nvPicPr>
          <p:blipFill>
            <a:blip r:embed="rId1"/>
            <a:stretch/>
          </p:blipFill>
          <p:spPr>
            <a:xfrm>
              <a:off x="297000" y="407880"/>
              <a:ext cx="8548200" cy="6041520"/>
            </a:xfrm>
            <a:prstGeom prst="rect">
              <a:avLst/>
            </a:prstGeom>
            <a:ln w="9360">
              <a:noFill/>
            </a:ln>
          </p:spPr>
        </p:pic>
        <p:sp>
          <p:nvSpPr>
            <p:cNvPr id="1591" name="CustomShape 2"/>
            <p:cNvSpPr/>
            <p:nvPr/>
          </p:nvSpPr>
          <p:spPr>
            <a:xfrm>
              <a:off x="2513160" y="407880"/>
              <a:ext cx="3870000" cy="175680"/>
            </a:xfrm>
            <a:prstGeom prst="rect">
              <a:avLst/>
            </a:prstGeom>
            <a:noFill/>
            <a:ln w="9360">
              <a:noFill/>
            </a:ln>
          </p:spPr>
          <p:style>
            <a:lnRef idx="0"/>
            <a:fillRef idx="0"/>
            <a:effectRef idx="0"/>
            <a:fontRef idx="minor"/>
          </p:style>
          <p:txBody>
            <a:bodyPr wrap="none" lIns="0" rIns="0" tIns="0" bIns="0">
              <a:noAutofit/>
            </a:bodyPr>
            <a:p>
              <a:pPr>
                <a:lnSpc>
                  <a:spcPct val="100000"/>
                </a:lnSpc>
              </a:pPr>
              <a:r>
                <a:rPr b="1" lang="en-US" sz="1800" spc="-1" strike="noStrike">
                  <a:solidFill>
                    <a:srgbClr val="000000"/>
                  </a:solidFill>
                  <a:latin typeface="Calibri"/>
                </a:rPr>
                <a:t>ENDOPLASMIC RETICULUM (ER)</a:t>
              </a:r>
              <a:endParaRPr b="0" lang="nl-NL" sz="1800" spc="-1" strike="noStrike">
                <a:latin typeface="Arial"/>
              </a:endParaRPr>
            </a:p>
          </p:txBody>
        </p:sp>
        <p:sp>
          <p:nvSpPr>
            <p:cNvPr id="1592" name="CustomShape 3"/>
            <p:cNvSpPr/>
            <p:nvPr/>
          </p:nvSpPr>
          <p:spPr>
            <a:xfrm rot="16200000">
              <a:off x="4217400" y="-206640"/>
              <a:ext cx="134640" cy="1854000"/>
            </a:xfrm>
            <a:prstGeom prst="rightBrace">
              <a:avLst>
                <a:gd name="adj1" fmla="val 114510"/>
                <a:gd name="adj2" fmla="val 50000"/>
              </a:avLst>
            </a:prstGeom>
            <a:noFill/>
            <a:ln w="12600">
              <a:solidFill>
                <a:schemeClr val="tx1"/>
              </a:solidFill>
              <a:round/>
            </a:ln>
          </p:spPr>
          <p:style>
            <a:lnRef idx="0"/>
            <a:fillRef idx="0"/>
            <a:effectRef idx="0"/>
            <a:fontRef idx="minor"/>
          </p:style>
        </p:sp>
        <p:sp>
          <p:nvSpPr>
            <p:cNvPr id="1593" name="CustomShape 4"/>
            <p:cNvSpPr/>
            <p:nvPr/>
          </p:nvSpPr>
          <p:spPr>
            <a:xfrm>
              <a:off x="3400560" y="820800"/>
              <a:ext cx="729720" cy="402840"/>
            </a:xfrm>
            <a:prstGeom prst="rect">
              <a:avLst/>
            </a:prstGeom>
            <a:noFill/>
            <a:ln w="9360">
              <a:noFill/>
            </a:ln>
          </p:spPr>
          <p:style>
            <a:lnRef idx="0"/>
            <a:fillRef idx="0"/>
            <a:effectRef idx="0"/>
            <a:fontRef idx="minor"/>
          </p:style>
          <p:txBody>
            <a:bodyPr wrap="none" lIns="0" rIns="0" tIns="0" bIns="0">
              <a:noAutofit/>
            </a:bodyPr>
            <a:p>
              <a:pPr algn="ctr">
                <a:lnSpc>
                  <a:spcPct val="90000"/>
                </a:lnSpc>
              </a:pPr>
              <a:r>
                <a:rPr b="1" lang="en-US" sz="1800" spc="-1" strike="noStrike">
                  <a:solidFill>
                    <a:srgbClr val="000000"/>
                  </a:solidFill>
                  <a:latin typeface="Calibri"/>
                </a:rPr>
                <a:t>Rough</a:t>
              </a:r>
              <a:br/>
              <a:r>
                <a:rPr b="1" lang="en-US" sz="1800" spc="-1" strike="noStrike">
                  <a:solidFill>
                    <a:srgbClr val="000000"/>
                  </a:solidFill>
                  <a:latin typeface="Calibri"/>
                </a:rPr>
                <a:t>ER</a:t>
              </a:r>
              <a:endParaRPr b="0" lang="nl-NL" sz="1800" spc="-1" strike="noStrike">
                <a:latin typeface="Arial"/>
              </a:endParaRPr>
            </a:p>
          </p:txBody>
        </p:sp>
        <p:sp>
          <p:nvSpPr>
            <p:cNvPr id="1594" name="CustomShape 5"/>
            <p:cNvSpPr/>
            <p:nvPr/>
          </p:nvSpPr>
          <p:spPr>
            <a:xfrm>
              <a:off x="4376880" y="811080"/>
              <a:ext cx="729720" cy="402840"/>
            </a:xfrm>
            <a:prstGeom prst="rect">
              <a:avLst/>
            </a:prstGeom>
            <a:noFill/>
            <a:ln w="9360">
              <a:noFill/>
            </a:ln>
          </p:spPr>
          <p:style>
            <a:lnRef idx="0"/>
            <a:fillRef idx="0"/>
            <a:effectRef idx="0"/>
            <a:fontRef idx="minor"/>
          </p:style>
          <p:txBody>
            <a:bodyPr wrap="none" lIns="0" rIns="0" tIns="0" bIns="0">
              <a:noAutofit/>
            </a:bodyPr>
            <a:p>
              <a:pPr algn="ctr">
                <a:lnSpc>
                  <a:spcPct val="90000"/>
                </a:lnSpc>
              </a:pPr>
              <a:r>
                <a:rPr b="1" lang="en-US" sz="1800" spc="-1" strike="noStrike">
                  <a:solidFill>
                    <a:srgbClr val="000000"/>
                  </a:solidFill>
                  <a:latin typeface="Calibri"/>
                </a:rPr>
                <a:t>Smooth</a:t>
              </a:r>
              <a:br/>
              <a:r>
                <a:rPr b="1" lang="en-US" sz="1800" spc="-1" strike="noStrike">
                  <a:solidFill>
                    <a:srgbClr val="000000"/>
                  </a:solidFill>
                  <a:latin typeface="Calibri"/>
                </a:rPr>
                <a:t>ER</a:t>
              </a:r>
              <a:endParaRPr b="0" lang="nl-NL" sz="1800" spc="-1" strike="noStrike">
                <a:latin typeface="Arial"/>
              </a:endParaRPr>
            </a:p>
          </p:txBody>
        </p:sp>
        <p:sp>
          <p:nvSpPr>
            <p:cNvPr id="1595" name="CustomShape 6"/>
            <p:cNvSpPr/>
            <p:nvPr/>
          </p:nvSpPr>
          <p:spPr>
            <a:xfrm>
              <a:off x="7610400" y="666720"/>
              <a:ext cx="145800" cy="1155240"/>
            </a:xfrm>
            <a:prstGeom prst="rightBrace">
              <a:avLst>
                <a:gd name="adj1" fmla="val 65942"/>
                <a:gd name="adj2" fmla="val 50000"/>
              </a:avLst>
            </a:prstGeom>
            <a:noFill/>
            <a:ln w="12600">
              <a:solidFill>
                <a:schemeClr val="tx1"/>
              </a:solidFill>
              <a:round/>
            </a:ln>
          </p:spPr>
          <p:style>
            <a:lnRef idx="0"/>
            <a:fillRef idx="0"/>
            <a:effectRef idx="0"/>
            <a:fontRef idx="minor"/>
          </p:style>
        </p:sp>
        <p:sp>
          <p:nvSpPr>
            <p:cNvPr id="1596" name="CustomShape 7"/>
            <p:cNvSpPr/>
            <p:nvPr/>
          </p:nvSpPr>
          <p:spPr>
            <a:xfrm>
              <a:off x="6504120" y="679320"/>
              <a:ext cx="996480" cy="42840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800" spc="-1" strike="noStrike">
                  <a:solidFill>
                    <a:srgbClr val="000000"/>
                  </a:solidFill>
                  <a:latin typeface="Calibri"/>
                </a:rPr>
                <a:t>Nuclear</a:t>
              </a:r>
              <a:br/>
              <a:r>
                <a:rPr b="1" lang="en-US" sz="1800" spc="-1" strike="noStrike">
                  <a:solidFill>
                    <a:srgbClr val="000000"/>
                  </a:solidFill>
                  <a:latin typeface="Calibri"/>
                </a:rPr>
                <a:t>envelope</a:t>
              </a:r>
              <a:endParaRPr b="0" lang="nl-NL" sz="1800" spc="-1" strike="noStrike">
                <a:latin typeface="Arial"/>
              </a:endParaRPr>
            </a:p>
          </p:txBody>
        </p:sp>
        <p:sp>
          <p:nvSpPr>
            <p:cNvPr id="1597" name="CustomShape 8"/>
            <p:cNvSpPr/>
            <p:nvPr/>
          </p:nvSpPr>
          <p:spPr>
            <a:xfrm>
              <a:off x="6516720" y="1238400"/>
              <a:ext cx="1091880" cy="19332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800" spc="-1" strike="noStrike">
                  <a:solidFill>
                    <a:srgbClr val="000000"/>
                  </a:solidFill>
                  <a:latin typeface="Calibri"/>
                </a:rPr>
                <a:t>Nucleolus</a:t>
              </a:r>
              <a:endParaRPr b="0" lang="nl-NL" sz="1800" spc="-1" strike="noStrike">
                <a:latin typeface="Arial"/>
              </a:endParaRPr>
            </a:p>
          </p:txBody>
        </p:sp>
        <p:sp>
          <p:nvSpPr>
            <p:cNvPr id="1598" name="CustomShape 9"/>
            <p:cNvSpPr/>
            <p:nvPr/>
          </p:nvSpPr>
          <p:spPr>
            <a:xfrm>
              <a:off x="6516720" y="1581120"/>
              <a:ext cx="1091880" cy="19332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800" spc="-1" strike="noStrike">
                  <a:solidFill>
                    <a:srgbClr val="000000"/>
                  </a:solidFill>
                  <a:latin typeface="Calibri"/>
                </a:rPr>
                <a:t>Chromatin</a:t>
              </a:r>
              <a:endParaRPr b="0" lang="nl-NL" sz="1800" spc="-1" strike="noStrike">
                <a:latin typeface="Arial"/>
              </a:endParaRPr>
            </a:p>
          </p:txBody>
        </p:sp>
        <p:sp>
          <p:nvSpPr>
            <p:cNvPr id="1599" name="Line 10"/>
            <p:cNvSpPr/>
            <p:nvPr/>
          </p:nvSpPr>
          <p:spPr>
            <a:xfrm flipV="1">
              <a:off x="5790960" y="787320"/>
              <a:ext cx="679680" cy="825480"/>
            </a:xfrm>
            <a:prstGeom prst="line">
              <a:avLst/>
            </a:prstGeom>
            <a:ln w="12600">
              <a:solidFill>
                <a:schemeClr val="tx1"/>
              </a:solidFill>
              <a:round/>
            </a:ln>
          </p:spPr>
          <p:style>
            <a:lnRef idx="0"/>
            <a:fillRef idx="0"/>
            <a:effectRef idx="0"/>
            <a:fontRef idx="minor"/>
          </p:style>
        </p:sp>
        <p:sp>
          <p:nvSpPr>
            <p:cNvPr id="1600" name="Line 11"/>
            <p:cNvSpPr/>
            <p:nvPr/>
          </p:nvSpPr>
          <p:spPr>
            <a:xfrm flipV="1">
              <a:off x="5562360" y="1358640"/>
              <a:ext cx="908280" cy="1098720"/>
            </a:xfrm>
            <a:prstGeom prst="line">
              <a:avLst/>
            </a:prstGeom>
            <a:ln w="12600">
              <a:solidFill>
                <a:schemeClr val="tx1"/>
              </a:solidFill>
              <a:round/>
            </a:ln>
          </p:spPr>
          <p:style>
            <a:lnRef idx="0"/>
            <a:fillRef idx="0"/>
            <a:effectRef idx="0"/>
            <a:fontRef idx="minor"/>
          </p:style>
        </p:sp>
        <p:sp>
          <p:nvSpPr>
            <p:cNvPr id="1601" name="Line 12"/>
            <p:cNvSpPr/>
            <p:nvPr/>
          </p:nvSpPr>
          <p:spPr>
            <a:xfrm flipV="1">
              <a:off x="6038640" y="1695240"/>
              <a:ext cx="444600" cy="558720"/>
            </a:xfrm>
            <a:prstGeom prst="line">
              <a:avLst/>
            </a:prstGeom>
            <a:ln w="12600">
              <a:solidFill>
                <a:schemeClr val="tx1"/>
              </a:solidFill>
              <a:round/>
            </a:ln>
          </p:spPr>
          <p:style>
            <a:lnRef idx="0"/>
            <a:fillRef idx="0"/>
            <a:effectRef idx="0"/>
            <a:fontRef idx="minor"/>
          </p:style>
        </p:sp>
        <p:sp>
          <p:nvSpPr>
            <p:cNvPr id="1602" name="Line 13"/>
            <p:cNvSpPr/>
            <p:nvPr/>
          </p:nvSpPr>
          <p:spPr>
            <a:xfrm flipV="1">
              <a:off x="7278480" y="2279520"/>
              <a:ext cx="258840" cy="171360"/>
            </a:xfrm>
            <a:prstGeom prst="line">
              <a:avLst/>
            </a:prstGeom>
            <a:ln w="12600">
              <a:solidFill>
                <a:schemeClr val="tx1"/>
              </a:solidFill>
              <a:round/>
            </a:ln>
          </p:spPr>
          <p:style>
            <a:lnRef idx="0"/>
            <a:fillRef idx="0"/>
            <a:effectRef idx="0"/>
            <a:fontRef idx="minor"/>
          </p:style>
        </p:sp>
        <p:sp>
          <p:nvSpPr>
            <p:cNvPr id="1603" name="Line 14"/>
            <p:cNvSpPr/>
            <p:nvPr/>
          </p:nvSpPr>
          <p:spPr>
            <a:xfrm flipH="1">
              <a:off x="4387680" y="1307880"/>
              <a:ext cx="361800" cy="857160"/>
            </a:xfrm>
            <a:prstGeom prst="line">
              <a:avLst/>
            </a:prstGeom>
            <a:ln w="12600">
              <a:solidFill>
                <a:schemeClr val="tx1"/>
              </a:solidFill>
              <a:round/>
            </a:ln>
          </p:spPr>
          <p:style>
            <a:lnRef idx="0"/>
            <a:fillRef idx="0"/>
            <a:effectRef idx="0"/>
            <a:fontRef idx="minor"/>
          </p:style>
        </p:sp>
        <p:sp>
          <p:nvSpPr>
            <p:cNvPr id="1604" name="Line 15"/>
            <p:cNvSpPr/>
            <p:nvPr/>
          </p:nvSpPr>
          <p:spPr>
            <a:xfrm>
              <a:off x="3790800" y="1320480"/>
              <a:ext cx="355680" cy="1721160"/>
            </a:xfrm>
            <a:prstGeom prst="line">
              <a:avLst/>
            </a:prstGeom>
            <a:ln w="12600">
              <a:solidFill>
                <a:schemeClr val="tx1"/>
              </a:solidFill>
              <a:round/>
            </a:ln>
          </p:spPr>
          <p:style>
            <a:lnRef idx="0"/>
            <a:fillRef idx="0"/>
            <a:effectRef idx="0"/>
            <a:fontRef idx="minor"/>
          </p:style>
        </p:sp>
        <p:sp>
          <p:nvSpPr>
            <p:cNvPr id="1605" name="Line 16"/>
            <p:cNvSpPr/>
            <p:nvPr/>
          </p:nvSpPr>
          <p:spPr>
            <a:xfrm>
              <a:off x="6851520" y="3492360"/>
              <a:ext cx="488880" cy="698400"/>
            </a:xfrm>
            <a:prstGeom prst="line">
              <a:avLst/>
            </a:prstGeom>
            <a:ln w="12600">
              <a:solidFill>
                <a:schemeClr val="tx1"/>
              </a:solidFill>
              <a:round/>
            </a:ln>
          </p:spPr>
          <p:style>
            <a:lnRef idx="0"/>
            <a:fillRef idx="0"/>
            <a:effectRef idx="0"/>
            <a:fontRef idx="minor"/>
          </p:style>
        </p:sp>
        <p:sp>
          <p:nvSpPr>
            <p:cNvPr id="1606" name="Line 17"/>
            <p:cNvSpPr/>
            <p:nvPr/>
          </p:nvSpPr>
          <p:spPr>
            <a:xfrm>
              <a:off x="6680160" y="3968640"/>
              <a:ext cx="660240" cy="222120"/>
            </a:xfrm>
            <a:prstGeom prst="line">
              <a:avLst/>
            </a:prstGeom>
            <a:ln w="12600">
              <a:solidFill>
                <a:schemeClr val="tx1"/>
              </a:solidFill>
              <a:round/>
            </a:ln>
          </p:spPr>
          <p:style>
            <a:lnRef idx="0"/>
            <a:fillRef idx="0"/>
            <a:effectRef idx="0"/>
            <a:fontRef idx="minor"/>
          </p:style>
        </p:sp>
        <p:sp>
          <p:nvSpPr>
            <p:cNvPr id="1607" name="CustomShape 18"/>
            <p:cNvSpPr/>
            <p:nvPr/>
          </p:nvSpPr>
          <p:spPr>
            <a:xfrm>
              <a:off x="7583400" y="2184480"/>
              <a:ext cx="1199880" cy="41544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800" spc="-1" strike="noStrike">
                  <a:solidFill>
                    <a:srgbClr val="000000"/>
                  </a:solidFill>
                  <a:latin typeface="Calibri"/>
                </a:rPr>
                <a:t>Plasma</a:t>
              </a:r>
              <a:br/>
              <a:r>
                <a:rPr b="1" lang="en-US" sz="1800" spc="-1" strike="noStrike">
                  <a:solidFill>
                    <a:srgbClr val="000000"/>
                  </a:solidFill>
                  <a:latin typeface="Calibri"/>
                </a:rPr>
                <a:t>membrane</a:t>
              </a:r>
              <a:endParaRPr b="0" lang="nl-NL" sz="1800" spc="-1" strike="noStrike">
                <a:latin typeface="Arial"/>
              </a:endParaRPr>
            </a:p>
          </p:txBody>
        </p:sp>
        <p:sp>
          <p:nvSpPr>
            <p:cNvPr id="1608" name="CustomShape 19"/>
            <p:cNvSpPr/>
            <p:nvPr/>
          </p:nvSpPr>
          <p:spPr>
            <a:xfrm>
              <a:off x="7392960" y="4089240"/>
              <a:ext cx="1231560" cy="19332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800" spc="-1" strike="noStrike">
                  <a:solidFill>
                    <a:srgbClr val="000000"/>
                  </a:solidFill>
                  <a:latin typeface="Calibri"/>
                </a:rPr>
                <a:t>Ribosomes</a:t>
              </a:r>
              <a:endParaRPr b="0" lang="nl-NL" sz="1800" spc="-1" strike="noStrike">
                <a:latin typeface="Arial"/>
              </a:endParaRPr>
            </a:p>
          </p:txBody>
        </p:sp>
        <p:sp>
          <p:nvSpPr>
            <p:cNvPr id="1609" name="Line 20"/>
            <p:cNvSpPr/>
            <p:nvPr/>
          </p:nvSpPr>
          <p:spPr>
            <a:xfrm>
              <a:off x="5962320" y="4012920"/>
              <a:ext cx="679680" cy="1244880"/>
            </a:xfrm>
            <a:prstGeom prst="line">
              <a:avLst/>
            </a:prstGeom>
            <a:ln w="12600">
              <a:solidFill>
                <a:schemeClr val="tx1"/>
              </a:solidFill>
              <a:round/>
            </a:ln>
          </p:spPr>
          <p:style>
            <a:lnRef idx="0"/>
            <a:fillRef idx="0"/>
            <a:effectRef idx="0"/>
            <a:fontRef idx="minor"/>
          </p:style>
        </p:sp>
        <p:sp>
          <p:nvSpPr>
            <p:cNvPr id="1610" name="CustomShape 21"/>
            <p:cNvSpPr/>
            <p:nvPr/>
          </p:nvSpPr>
          <p:spPr>
            <a:xfrm>
              <a:off x="6675480" y="5178600"/>
              <a:ext cx="1765080" cy="19332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800" spc="-1" strike="noStrike">
                  <a:solidFill>
                    <a:srgbClr val="000000"/>
                  </a:solidFill>
                  <a:latin typeface="Calibri"/>
                </a:rPr>
                <a:t>Golgi apparatus</a:t>
              </a:r>
              <a:endParaRPr b="0" lang="nl-NL" sz="1800" spc="-1" strike="noStrike">
                <a:latin typeface="Arial"/>
              </a:endParaRPr>
            </a:p>
          </p:txBody>
        </p:sp>
        <p:sp>
          <p:nvSpPr>
            <p:cNvPr id="1611" name="CustomShape 22"/>
            <p:cNvSpPr/>
            <p:nvPr/>
          </p:nvSpPr>
          <p:spPr>
            <a:xfrm>
              <a:off x="5183280" y="6029280"/>
              <a:ext cx="1130040" cy="18684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800" spc="-1" strike="noStrike">
                  <a:solidFill>
                    <a:srgbClr val="000000"/>
                  </a:solidFill>
                  <a:latin typeface="Calibri"/>
                </a:rPr>
                <a:t>Lysosome</a:t>
              </a:r>
              <a:endParaRPr b="0" lang="nl-NL" sz="1800" spc="-1" strike="noStrike">
                <a:latin typeface="Arial"/>
              </a:endParaRPr>
            </a:p>
          </p:txBody>
        </p:sp>
        <p:sp>
          <p:nvSpPr>
            <p:cNvPr id="1612" name="Line 23"/>
            <p:cNvSpPr/>
            <p:nvPr/>
          </p:nvSpPr>
          <p:spPr>
            <a:xfrm>
              <a:off x="4692600" y="5619600"/>
              <a:ext cx="444240" cy="507960"/>
            </a:xfrm>
            <a:prstGeom prst="line">
              <a:avLst/>
            </a:prstGeom>
            <a:ln w="12600">
              <a:solidFill>
                <a:schemeClr val="tx1"/>
              </a:solidFill>
              <a:round/>
            </a:ln>
          </p:spPr>
          <p:style>
            <a:lnRef idx="0"/>
            <a:fillRef idx="0"/>
            <a:effectRef idx="0"/>
            <a:fontRef idx="minor"/>
          </p:style>
        </p:sp>
        <p:sp>
          <p:nvSpPr>
            <p:cNvPr id="1613" name="Line 24"/>
            <p:cNvSpPr/>
            <p:nvPr/>
          </p:nvSpPr>
          <p:spPr>
            <a:xfrm flipH="1">
              <a:off x="3835080" y="4603680"/>
              <a:ext cx="679680" cy="1562040"/>
            </a:xfrm>
            <a:prstGeom prst="line">
              <a:avLst/>
            </a:prstGeom>
            <a:ln w="12600">
              <a:solidFill>
                <a:schemeClr val="tx1"/>
              </a:solidFill>
              <a:round/>
            </a:ln>
          </p:spPr>
          <p:style>
            <a:lnRef idx="0"/>
            <a:fillRef idx="0"/>
            <a:effectRef idx="0"/>
            <a:fontRef idx="minor"/>
          </p:style>
        </p:sp>
        <p:sp>
          <p:nvSpPr>
            <p:cNvPr id="1614" name="CustomShape 25"/>
            <p:cNvSpPr/>
            <p:nvPr/>
          </p:nvSpPr>
          <p:spPr>
            <a:xfrm>
              <a:off x="2230560" y="6054840"/>
              <a:ext cx="1784160" cy="18684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800" spc="-1" strike="noStrike">
                  <a:solidFill>
                    <a:srgbClr val="000000"/>
                  </a:solidFill>
                  <a:latin typeface="Calibri"/>
                </a:rPr>
                <a:t>Mitochondrion</a:t>
              </a:r>
              <a:endParaRPr b="0" lang="nl-NL" sz="1800" spc="-1" strike="noStrike">
                <a:latin typeface="Arial"/>
              </a:endParaRPr>
            </a:p>
          </p:txBody>
        </p:sp>
        <p:sp>
          <p:nvSpPr>
            <p:cNvPr id="1615" name="Line 26"/>
            <p:cNvSpPr/>
            <p:nvPr/>
          </p:nvSpPr>
          <p:spPr>
            <a:xfrm flipH="1">
              <a:off x="2286000" y="4489200"/>
              <a:ext cx="1314360" cy="1181160"/>
            </a:xfrm>
            <a:prstGeom prst="line">
              <a:avLst/>
            </a:prstGeom>
            <a:ln w="12600">
              <a:solidFill>
                <a:schemeClr val="tx1"/>
              </a:solidFill>
              <a:round/>
            </a:ln>
          </p:spPr>
          <p:style>
            <a:lnRef idx="0"/>
            <a:fillRef idx="0"/>
            <a:effectRef idx="0"/>
            <a:fontRef idx="minor"/>
          </p:style>
        </p:sp>
        <p:sp>
          <p:nvSpPr>
            <p:cNvPr id="1616" name="Line 27"/>
            <p:cNvSpPr/>
            <p:nvPr/>
          </p:nvSpPr>
          <p:spPr>
            <a:xfrm flipH="1">
              <a:off x="2501640" y="4597200"/>
              <a:ext cx="330120" cy="247680"/>
            </a:xfrm>
            <a:prstGeom prst="line">
              <a:avLst/>
            </a:prstGeom>
            <a:ln w="12600">
              <a:solidFill>
                <a:schemeClr val="tx1"/>
              </a:solidFill>
              <a:round/>
            </a:ln>
          </p:spPr>
          <p:style>
            <a:lnRef idx="0"/>
            <a:fillRef idx="0"/>
            <a:effectRef idx="0"/>
            <a:fontRef idx="minor"/>
          </p:style>
        </p:sp>
        <p:sp>
          <p:nvSpPr>
            <p:cNvPr id="1617" name="Line 28"/>
            <p:cNvSpPr/>
            <p:nvPr/>
          </p:nvSpPr>
          <p:spPr>
            <a:xfrm flipH="1" flipV="1">
              <a:off x="2501640" y="4851360"/>
              <a:ext cx="432000" cy="56880"/>
            </a:xfrm>
            <a:prstGeom prst="line">
              <a:avLst/>
            </a:prstGeom>
            <a:ln w="12600">
              <a:solidFill>
                <a:schemeClr val="tx1"/>
              </a:solidFill>
              <a:round/>
            </a:ln>
          </p:spPr>
          <p:style>
            <a:lnRef idx="0"/>
            <a:fillRef idx="0"/>
            <a:effectRef idx="0"/>
            <a:fontRef idx="minor"/>
          </p:style>
        </p:sp>
        <p:sp>
          <p:nvSpPr>
            <p:cNvPr id="1618" name="CustomShape 29"/>
            <p:cNvSpPr/>
            <p:nvPr/>
          </p:nvSpPr>
          <p:spPr>
            <a:xfrm>
              <a:off x="960480" y="5533920"/>
              <a:ext cx="1282320" cy="19980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800" spc="-1" strike="noStrike">
                  <a:solidFill>
                    <a:srgbClr val="000000"/>
                  </a:solidFill>
                  <a:latin typeface="Calibri"/>
                </a:rPr>
                <a:t>Peroxisome</a:t>
              </a:r>
              <a:endParaRPr b="0" lang="nl-NL" sz="1800" spc="-1" strike="noStrike">
                <a:latin typeface="Arial"/>
              </a:endParaRPr>
            </a:p>
          </p:txBody>
        </p:sp>
        <p:sp>
          <p:nvSpPr>
            <p:cNvPr id="1619" name="CustomShape 30"/>
            <p:cNvSpPr/>
            <p:nvPr/>
          </p:nvSpPr>
          <p:spPr>
            <a:xfrm>
              <a:off x="1468440" y="4727520"/>
              <a:ext cx="1282320" cy="19980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800" spc="-1" strike="noStrike">
                  <a:solidFill>
                    <a:srgbClr val="000000"/>
                  </a:solidFill>
                  <a:latin typeface="Calibri"/>
                </a:rPr>
                <a:t>Microvilli</a:t>
              </a:r>
              <a:endParaRPr b="0" lang="nl-NL" sz="1800" spc="-1" strike="noStrike">
                <a:latin typeface="Arial"/>
              </a:endParaRPr>
            </a:p>
          </p:txBody>
        </p:sp>
        <p:sp>
          <p:nvSpPr>
            <p:cNvPr id="1620" name="Line 31"/>
            <p:cNvSpPr/>
            <p:nvPr/>
          </p:nvSpPr>
          <p:spPr>
            <a:xfrm flipH="1" flipV="1">
              <a:off x="2711160" y="3924000"/>
              <a:ext cx="540000" cy="190800"/>
            </a:xfrm>
            <a:prstGeom prst="line">
              <a:avLst/>
            </a:prstGeom>
            <a:ln w="12600">
              <a:solidFill>
                <a:schemeClr val="tx1"/>
              </a:solidFill>
              <a:round/>
            </a:ln>
          </p:spPr>
          <p:style>
            <a:lnRef idx="0"/>
            <a:fillRef idx="0"/>
            <a:effectRef idx="0"/>
            <a:fontRef idx="minor"/>
          </p:style>
        </p:sp>
        <p:sp>
          <p:nvSpPr>
            <p:cNvPr id="1621" name="Line 32"/>
            <p:cNvSpPr/>
            <p:nvPr/>
          </p:nvSpPr>
          <p:spPr>
            <a:xfrm flipH="1" flipV="1">
              <a:off x="2711160" y="3587400"/>
              <a:ext cx="559080" cy="140040"/>
            </a:xfrm>
            <a:prstGeom prst="line">
              <a:avLst/>
            </a:prstGeom>
            <a:ln w="12600">
              <a:solidFill>
                <a:schemeClr val="tx1"/>
              </a:solidFill>
              <a:round/>
            </a:ln>
          </p:spPr>
          <p:style>
            <a:lnRef idx="0"/>
            <a:fillRef idx="0"/>
            <a:effectRef idx="0"/>
            <a:fontRef idx="minor"/>
          </p:style>
        </p:sp>
        <p:sp>
          <p:nvSpPr>
            <p:cNvPr id="1622" name="Line 33"/>
            <p:cNvSpPr/>
            <p:nvPr/>
          </p:nvSpPr>
          <p:spPr>
            <a:xfrm flipH="1" flipV="1">
              <a:off x="2724120" y="3270240"/>
              <a:ext cx="272880" cy="215640"/>
            </a:xfrm>
            <a:prstGeom prst="line">
              <a:avLst/>
            </a:prstGeom>
            <a:ln w="12600">
              <a:solidFill>
                <a:schemeClr val="tx1"/>
              </a:solidFill>
              <a:round/>
            </a:ln>
          </p:spPr>
          <p:style>
            <a:lnRef idx="0"/>
            <a:fillRef idx="0"/>
            <a:effectRef idx="0"/>
            <a:fontRef idx="minor"/>
          </p:style>
        </p:sp>
        <p:sp>
          <p:nvSpPr>
            <p:cNvPr id="1623" name="Line 34"/>
            <p:cNvSpPr/>
            <p:nvPr/>
          </p:nvSpPr>
          <p:spPr>
            <a:xfrm>
              <a:off x="2778120" y="2060280"/>
              <a:ext cx="1110960" cy="1727280"/>
            </a:xfrm>
            <a:prstGeom prst="line">
              <a:avLst/>
            </a:prstGeom>
            <a:ln w="12600">
              <a:solidFill>
                <a:schemeClr val="tx1"/>
              </a:solidFill>
              <a:round/>
            </a:ln>
          </p:spPr>
          <p:style>
            <a:lnRef idx="0"/>
            <a:fillRef idx="0"/>
            <a:effectRef idx="0"/>
            <a:fontRef idx="minor"/>
          </p:style>
        </p:sp>
        <p:sp>
          <p:nvSpPr>
            <p:cNvPr id="1624" name="Line 35"/>
            <p:cNvSpPr/>
            <p:nvPr/>
          </p:nvSpPr>
          <p:spPr>
            <a:xfrm>
              <a:off x="3904920" y="1866600"/>
              <a:ext cx="235080" cy="1168560"/>
            </a:xfrm>
            <a:prstGeom prst="line">
              <a:avLst/>
            </a:prstGeom>
            <a:ln w="12600">
              <a:solidFill>
                <a:schemeClr val="tx1"/>
              </a:solidFill>
              <a:round/>
            </a:ln>
          </p:spPr>
          <p:style>
            <a:lnRef idx="0"/>
            <a:fillRef idx="0"/>
            <a:effectRef idx="0"/>
            <a:fontRef idx="minor"/>
          </p:style>
        </p:sp>
        <p:sp>
          <p:nvSpPr>
            <p:cNvPr id="1625" name="CustomShape 36"/>
            <p:cNvSpPr/>
            <p:nvPr/>
          </p:nvSpPr>
          <p:spPr>
            <a:xfrm>
              <a:off x="1265400" y="3781440"/>
              <a:ext cx="1428480" cy="18684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800" spc="-1" strike="noStrike">
                  <a:solidFill>
                    <a:srgbClr val="000000"/>
                  </a:solidFill>
                  <a:latin typeface="Calibri"/>
                </a:rPr>
                <a:t>Microtubules</a:t>
              </a:r>
              <a:endParaRPr b="0" lang="nl-NL" sz="1800" spc="-1" strike="noStrike">
                <a:latin typeface="Arial"/>
              </a:endParaRPr>
            </a:p>
          </p:txBody>
        </p:sp>
        <p:sp>
          <p:nvSpPr>
            <p:cNvPr id="1626" name="CustomShape 37"/>
            <p:cNvSpPr/>
            <p:nvPr/>
          </p:nvSpPr>
          <p:spPr>
            <a:xfrm>
              <a:off x="262080" y="3483000"/>
              <a:ext cx="2355480" cy="18684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800" spc="-1" strike="noStrike">
                  <a:solidFill>
                    <a:srgbClr val="000000"/>
                  </a:solidFill>
                  <a:latin typeface="Calibri"/>
                </a:rPr>
                <a:t>Intermediate filaments</a:t>
              </a:r>
              <a:endParaRPr b="0" lang="nl-NL" sz="1800" spc="-1" strike="noStrike">
                <a:latin typeface="Arial"/>
              </a:endParaRPr>
            </a:p>
          </p:txBody>
        </p:sp>
        <p:sp>
          <p:nvSpPr>
            <p:cNvPr id="1627" name="CustomShape 38"/>
            <p:cNvSpPr/>
            <p:nvPr/>
          </p:nvSpPr>
          <p:spPr>
            <a:xfrm>
              <a:off x="1074600" y="3159000"/>
              <a:ext cx="1644120" cy="19980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800" spc="-1" strike="noStrike">
                  <a:solidFill>
                    <a:srgbClr val="000000"/>
                  </a:solidFill>
                  <a:latin typeface="Calibri"/>
                </a:rPr>
                <a:t>Microfilaments</a:t>
              </a:r>
              <a:endParaRPr b="0" lang="nl-NL" sz="1800" spc="-1" strike="noStrike">
                <a:latin typeface="Arial"/>
              </a:endParaRPr>
            </a:p>
          </p:txBody>
        </p:sp>
        <p:sp>
          <p:nvSpPr>
            <p:cNvPr id="1628" name="CustomShape 39"/>
            <p:cNvSpPr/>
            <p:nvPr/>
          </p:nvSpPr>
          <p:spPr>
            <a:xfrm>
              <a:off x="1405080" y="1920960"/>
              <a:ext cx="1320480" cy="18072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800" spc="-1" strike="noStrike">
                  <a:solidFill>
                    <a:srgbClr val="000000"/>
                  </a:solidFill>
                  <a:latin typeface="Calibri"/>
                </a:rPr>
                <a:t>Centrosome</a:t>
              </a:r>
              <a:endParaRPr b="0" lang="nl-NL" sz="1800" spc="-1" strike="noStrike">
                <a:latin typeface="Arial"/>
              </a:endParaRPr>
            </a:p>
          </p:txBody>
        </p:sp>
        <p:sp>
          <p:nvSpPr>
            <p:cNvPr id="1629" name="CustomShape 40"/>
            <p:cNvSpPr/>
            <p:nvPr/>
          </p:nvSpPr>
          <p:spPr>
            <a:xfrm>
              <a:off x="725400" y="2822400"/>
              <a:ext cx="1929960" cy="18072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800" spc="-1" strike="noStrike">
                  <a:solidFill>
                    <a:srgbClr val="000000"/>
                  </a:solidFill>
                  <a:latin typeface="Calibri"/>
                </a:rPr>
                <a:t>CYTOSKELETON:</a:t>
              </a:r>
              <a:endParaRPr b="0" lang="nl-NL" sz="1800" spc="-1" strike="noStrike">
                <a:latin typeface="Arial"/>
              </a:endParaRPr>
            </a:p>
          </p:txBody>
        </p:sp>
        <p:sp>
          <p:nvSpPr>
            <p:cNvPr id="1630" name="CustomShape 41"/>
            <p:cNvSpPr/>
            <p:nvPr/>
          </p:nvSpPr>
          <p:spPr>
            <a:xfrm rot="3249000">
              <a:off x="3858480" y="3637440"/>
              <a:ext cx="139320" cy="414000"/>
            </a:xfrm>
            <a:prstGeom prst="leftBrace">
              <a:avLst>
                <a:gd name="adj1" fmla="val 24716"/>
                <a:gd name="adj2" fmla="val 50000"/>
              </a:avLst>
            </a:prstGeom>
            <a:noFill/>
            <a:ln w="12600">
              <a:solidFill>
                <a:schemeClr val="tx1"/>
              </a:solidFill>
              <a:round/>
            </a:ln>
          </p:spPr>
          <p:style>
            <a:lnRef idx="0"/>
            <a:fillRef idx="0"/>
            <a:effectRef idx="0"/>
            <a:fontRef idx="minor"/>
          </p:style>
        </p:sp>
        <p:sp>
          <p:nvSpPr>
            <p:cNvPr id="1631" name="CustomShape 42"/>
            <p:cNvSpPr/>
            <p:nvPr/>
          </p:nvSpPr>
          <p:spPr>
            <a:xfrm>
              <a:off x="1716120" y="1089000"/>
              <a:ext cx="1320480" cy="18072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800" spc="-1" strike="noStrike">
                  <a:solidFill>
                    <a:srgbClr val="000000"/>
                  </a:solidFill>
                  <a:latin typeface="Calibri"/>
                </a:rPr>
                <a:t>Flagellum</a:t>
              </a:r>
              <a:endParaRPr b="0" lang="nl-NL" sz="1800" spc="-1" strike="noStrike">
                <a:latin typeface="Arial"/>
              </a:endParaRPr>
            </a:p>
          </p:txBody>
        </p:sp>
        <p:sp>
          <p:nvSpPr>
            <p:cNvPr id="1632" name="Line 43"/>
            <p:cNvSpPr/>
            <p:nvPr/>
          </p:nvSpPr>
          <p:spPr>
            <a:xfrm flipH="1" flipV="1">
              <a:off x="2831760" y="1249200"/>
              <a:ext cx="513000" cy="757080"/>
            </a:xfrm>
            <a:prstGeom prst="line">
              <a:avLst/>
            </a:prstGeom>
            <a:ln w="12600">
              <a:solidFill>
                <a:schemeClr val="tx1"/>
              </a:solidFill>
              <a:round/>
            </a:ln>
          </p:spPr>
          <p:style>
            <a:lnRef idx="0"/>
            <a:fillRef idx="0"/>
            <a:effectRef idx="0"/>
            <a:fontRef idx="minor"/>
          </p:style>
        </p:sp>
        <p:sp>
          <p:nvSpPr>
            <p:cNvPr id="1633" name="CustomShape 44"/>
            <p:cNvSpPr/>
            <p:nvPr/>
          </p:nvSpPr>
          <p:spPr>
            <a:xfrm>
              <a:off x="7839000" y="1119240"/>
              <a:ext cx="1091880" cy="19332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800" spc="-1" strike="noStrike">
                  <a:solidFill>
                    <a:srgbClr val="000000"/>
                  </a:solidFill>
                  <a:latin typeface="Calibri"/>
                </a:rPr>
                <a:t>NUCLEUS</a:t>
              </a:r>
              <a:endParaRPr b="0" lang="nl-NL" sz="1800" spc="-1" strike="noStrike">
                <a:latin typeface="Arial"/>
              </a:endParaRPr>
            </a:p>
          </p:txBody>
        </p:sp>
      </p:grpSp>
      <p:sp>
        <p:nvSpPr>
          <p:cNvPr id="1634" name="TextShape 45"/>
          <p:cNvSpPr txBox="1"/>
          <p:nvPr/>
        </p:nvSpPr>
        <p:spPr>
          <a:xfrm>
            <a:off x="6553080" y="6245280"/>
            <a:ext cx="2133360" cy="475920"/>
          </a:xfrm>
          <a:prstGeom prst="rect">
            <a:avLst/>
          </a:prstGeom>
          <a:noFill/>
          <a:ln w="9360">
            <a:noFill/>
          </a:ln>
        </p:spPr>
        <p:txBody>
          <a:bodyPr>
            <a:noAutofit/>
          </a:bodyPr>
          <a:p>
            <a:pPr algn="r">
              <a:lnSpc>
                <a:spcPct val="100000"/>
              </a:lnSpc>
            </a:pPr>
            <a:fld id="{2A251EDC-293A-4309-A975-B931154CAEEA}" type="slidenum">
              <a:rPr b="0" lang="en-US" sz="1400" spc="-1" strike="noStrike">
                <a:solidFill>
                  <a:srgbClr val="000000"/>
                </a:solidFill>
                <a:latin typeface="Calibri"/>
              </a:rPr>
              <a:t>&lt;number&gt;</a:t>
            </a:fld>
            <a:endParaRPr b="0" lang="nl-NL" sz="1400" spc="-1" strike="noStrike">
              <a:latin typeface="Times New Roman"/>
            </a:endParaRPr>
          </a:p>
        </p:txBody>
      </p:sp>
      <p:sp>
        <p:nvSpPr>
          <p:cNvPr id="1635" name="CustomShape 46"/>
          <p:cNvSpPr/>
          <p:nvPr/>
        </p:nvSpPr>
        <p:spPr>
          <a:xfrm>
            <a:off x="160560" y="189000"/>
            <a:ext cx="1289160" cy="36468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3366ff"/>
                </a:solidFill>
                <a:latin typeface="Calibri"/>
              </a:rPr>
              <a:t>Dierlijke cel</a:t>
            </a:r>
            <a:endParaRPr b="0" lang="nl-NL"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636" name="Group 1"/>
          <p:cNvGrpSpPr/>
          <p:nvPr/>
        </p:nvGrpSpPr>
        <p:grpSpPr>
          <a:xfrm>
            <a:off x="258840" y="206280"/>
            <a:ext cx="8586360" cy="6444720"/>
            <a:chOff x="258840" y="206280"/>
            <a:chExt cx="8586360" cy="6444720"/>
          </a:xfrm>
        </p:grpSpPr>
        <p:pic>
          <p:nvPicPr>
            <p:cNvPr id="1637" name="Picture 51" descr="06_08cEukaryoticCell-U"/>
            <p:cNvPicPr/>
            <p:nvPr/>
          </p:nvPicPr>
          <p:blipFill>
            <a:blip r:embed="rId1"/>
            <a:stretch/>
          </p:blipFill>
          <p:spPr>
            <a:xfrm>
              <a:off x="297000" y="206280"/>
              <a:ext cx="8548200" cy="6444720"/>
            </a:xfrm>
            <a:prstGeom prst="rect">
              <a:avLst/>
            </a:prstGeom>
            <a:ln w="9360">
              <a:noFill/>
            </a:ln>
          </p:spPr>
        </p:pic>
        <p:grpSp>
          <p:nvGrpSpPr>
            <p:cNvPr id="1638" name="Group 2"/>
            <p:cNvGrpSpPr/>
            <p:nvPr/>
          </p:nvGrpSpPr>
          <p:grpSpPr>
            <a:xfrm>
              <a:off x="258840" y="284040"/>
              <a:ext cx="8584920" cy="5860800"/>
              <a:chOff x="258840" y="284040"/>
              <a:chExt cx="8584920" cy="5860800"/>
            </a:xfrm>
          </p:grpSpPr>
          <p:sp>
            <p:nvSpPr>
              <p:cNvPr id="1639" name="CustomShape 3"/>
              <p:cNvSpPr/>
              <p:nvPr/>
            </p:nvSpPr>
            <p:spPr>
              <a:xfrm>
                <a:off x="363600" y="681120"/>
                <a:ext cx="948960" cy="215640"/>
              </a:xfrm>
              <a:prstGeom prst="rect">
                <a:avLst/>
              </a:prstGeom>
              <a:noFill/>
              <a:ln w="9360">
                <a:noFill/>
              </a:ln>
            </p:spPr>
            <p:style>
              <a:lnRef idx="0"/>
              <a:fillRef idx="0"/>
              <a:effectRef idx="0"/>
              <a:fontRef idx="minor"/>
            </p:style>
            <p:txBody>
              <a:bodyPr wrap="none" lIns="0" rIns="0" tIns="0" bIns="0">
                <a:noAutofit/>
              </a:bodyPr>
              <a:p>
                <a:pPr>
                  <a:lnSpc>
                    <a:spcPct val="100000"/>
                  </a:lnSpc>
                </a:pPr>
                <a:r>
                  <a:rPr b="1" lang="en-US" sz="1600" spc="-1" strike="noStrike">
                    <a:solidFill>
                      <a:srgbClr val="000000"/>
                    </a:solidFill>
                    <a:latin typeface="Calibri"/>
                  </a:rPr>
                  <a:t>NUCLEUS</a:t>
                </a:r>
                <a:endParaRPr b="0" lang="nl-NL" sz="1600" spc="-1" strike="noStrike">
                  <a:latin typeface="Arial"/>
                </a:endParaRPr>
              </a:p>
            </p:txBody>
          </p:sp>
          <p:sp>
            <p:nvSpPr>
              <p:cNvPr id="1640" name="CustomShape 4"/>
              <p:cNvSpPr/>
              <p:nvPr/>
            </p:nvSpPr>
            <p:spPr>
              <a:xfrm>
                <a:off x="1627200" y="284040"/>
                <a:ext cx="893520" cy="367920"/>
              </a:xfrm>
              <a:prstGeom prst="rect">
                <a:avLst/>
              </a:prstGeom>
              <a:noFill/>
              <a:ln w="9360">
                <a:noFill/>
              </a:ln>
            </p:spPr>
            <p:style>
              <a:lnRef idx="0"/>
              <a:fillRef idx="0"/>
              <a:effectRef idx="0"/>
              <a:fontRef idx="minor"/>
            </p:style>
            <p:txBody>
              <a:bodyPr wrap="none" lIns="0" rIns="0" tIns="0" bIns="0">
                <a:noAutofit/>
              </a:bodyPr>
              <a:p>
                <a:pPr algn="r">
                  <a:lnSpc>
                    <a:spcPct val="80000"/>
                  </a:lnSpc>
                </a:pPr>
                <a:r>
                  <a:rPr b="1" lang="en-US" sz="1600" spc="-1" strike="noStrike">
                    <a:solidFill>
                      <a:srgbClr val="000000"/>
                    </a:solidFill>
                    <a:latin typeface="Calibri"/>
                  </a:rPr>
                  <a:t>Nuclear</a:t>
                </a:r>
                <a:br/>
                <a:r>
                  <a:rPr b="1" lang="en-US" sz="1600" spc="-1" strike="noStrike">
                    <a:solidFill>
                      <a:srgbClr val="000000"/>
                    </a:solidFill>
                    <a:latin typeface="Calibri"/>
                  </a:rPr>
                  <a:t>envelope</a:t>
                </a:r>
                <a:endParaRPr b="0" lang="nl-NL" sz="1600" spc="-1" strike="noStrike">
                  <a:latin typeface="Arial"/>
                </a:endParaRPr>
              </a:p>
            </p:txBody>
          </p:sp>
          <p:sp>
            <p:nvSpPr>
              <p:cNvPr id="1641" name="CustomShape 5"/>
              <p:cNvSpPr/>
              <p:nvPr/>
            </p:nvSpPr>
            <p:spPr>
              <a:xfrm>
                <a:off x="1504800" y="812880"/>
                <a:ext cx="1020240" cy="172800"/>
              </a:xfrm>
              <a:prstGeom prst="rect">
                <a:avLst/>
              </a:prstGeom>
              <a:noFill/>
              <a:ln w="9360">
                <a:noFill/>
              </a:ln>
            </p:spPr>
            <p:style>
              <a:lnRef idx="0"/>
              <a:fillRef idx="0"/>
              <a:effectRef idx="0"/>
              <a:fontRef idx="minor"/>
            </p:style>
            <p:txBody>
              <a:bodyPr wrap="none" lIns="0" rIns="0" tIns="0" bIns="0">
                <a:noAutofit/>
              </a:bodyPr>
              <a:p>
                <a:pPr algn="r">
                  <a:lnSpc>
                    <a:spcPct val="80000"/>
                  </a:lnSpc>
                </a:pPr>
                <a:r>
                  <a:rPr b="1" lang="en-US" sz="1600" spc="-1" strike="noStrike">
                    <a:solidFill>
                      <a:srgbClr val="000000"/>
                    </a:solidFill>
                    <a:latin typeface="Calibri"/>
                  </a:rPr>
                  <a:t>Nucleolus</a:t>
                </a:r>
                <a:endParaRPr b="0" lang="nl-NL" sz="1600" spc="-1" strike="noStrike">
                  <a:latin typeface="Arial"/>
                </a:endParaRPr>
              </a:p>
            </p:txBody>
          </p:sp>
          <p:sp>
            <p:nvSpPr>
              <p:cNvPr id="1642" name="CustomShape 6"/>
              <p:cNvSpPr/>
              <p:nvPr/>
            </p:nvSpPr>
            <p:spPr>
              <a:xfrm>
                <a:off x="1495440" y="1139760"/>
                <a:ext cx="1020240" cy="172800"/>
              </a:xfrm>
              <a:prstGeom prst="rect">
                <a:avLst/>
              </a:prstGeom>
              <a:noFill/>
              <a:ln w="9360">
                <a:noFill/>
              </a:ln>
            </p:spPr>
            <p:style>
              <a:lnRef idx="0"/>
              <a:fillRef idx="0"/>
              <a:effectRef idx="0"/>
              <a:fontRef idx="minor"/>
            </p:style>
            <p:txBody>
              <a:bodyPr wrap="none" lIns="0" rIns="0" tIns="0" bIns="0">
                <a:noAutofit/>
              </a:bodyPr>
              <a:p>
                <a:pPr algn="r">
                  <a:lnSpc>
                    <a:spcPct val="80000"/>
                  </a:lnSpc>
                </a:pPr>
                <a:r>
                  <a:rPr b="1" lang="en-US" sz="1600" spc="-1" strike="noStrike">
                    <a:solidFill>
                      <a:srgbClr val="000000"/>
                    </a:solidFill>
                    <a:latin typeface="Calibri"/>
                  </a:rPr>
                  <a:t>Chromatin</a:t>
                </a:r>
                <a:endParaRPr b="0" lang="nl-NL" sz="1600" spc="-1" strike="noStrike">
                  <a:latin typeface="Arial"/>
                </a:endParaRPr>
              </a:p>
            </p:txBody>
          </p:sp>
          <p:sp>
            <p:nvSpPr>
              <p:cNvPr id="1643" name="Line 7"/>
              <p:cNvSpPr/>
              <p:nvPr/>
            </p:nvSpPr>
            <p:spPr>
              <a:xfrm>
                <a:off x="2557440" y="426960"/>
                <a:ext cx="465120" cy="581040"/>
              </a:xfrm>
              <a:prstGeom prst="line">
                <a:avLst/>
              </a:prstGeom>
              <a:ln w="12600">
                <a:solidFill>
                  <a:schemeClr val="tx1"/>
                </a:solidFill>
                <a:round/>
              </a:ln>
            </p:spPr>
            <p:style>
              <a:lnRef idx="0"/>
              <a:fillRef idx="0"/>
              <a:effectRef idx="0"/>
              <a:fontRef idx="minor"/>
            </p:style>
          </p:sp>
          <p:sp>
            <p:nvSpPr>
              <p:cNvPr id="1644" name="Line 8"/>
              <p:cNvSpPr/>
              <p:nvPr/>
            </p:nvSpPr>
            <p:spPr>
              <a:xfrm>
                <a:off x="2560320" y="934920"/>
                <a:ext cx="648000" cy="665280"/>
              </a:xfrm>
              <a:prstGeom prst="line">
                <a:avLst/>
              </a:prstGeom>
              <a:ln w="12600">
                <a:solidFill>
                  <a:schemeClr val="tx1"/>
                </a:solidFill>
                <a:round/>
              </a:ln>
            </p:spPr>
            <p:style>
              <a:lnRef idx="0"/>
              <a:fillRef idx="0"/>
              <a:effectRef idx="0"/>
              <a:fontRef idx="minor"/>
            </p:style>
          </p:sp>
          <p:sp>
            <p:nvSpPr>
              <p:cNvPr id="1645" name="Line 9"/>
              <p:cNvSpPr/>
              <p:nvPr/>
            </p:nvSpPr>
            <p:spPr>
              <a:xfrm>
                <a:off x="2552400" y="1244520"/>
                <a:ext cx="373320" cy="220680"/>
              </a:xfrm>
              <a:prstGeom prst="line">
                <a:avLst/>
              </a:prstGeom>
              <a:ln w="12600">
                <a:solidFill>
                  <a:schemeClr val="tx1"/>
                </a:solidFill>
                <a:round/>
              </a:ln>
            </p:spPr>
            <p:style>
              <a:lnRef idx="0"/>
              <a:fillRef idx="0"/>
              <a:effectRef idx="0"/>
              <a:fontRef idx="minor"/>
            </p:style>
          </p:sp>
          <p:sp>
            <p:nvSpPr>
              <p:cNvPr id="1646" name="CustomShape 10"/>
              <p:cNvSpPr/>
              <p:nvPr/>
            </p:nvSpPr>
            <p:spPr>
              <a:xfrm>
                <a:off x="614520" y="2631960"/>
                <a:ext cx="1020240" cy="417240"/>
              </a:xfrm>
              <a:prstGeom prst="rect">
                <a:avLst/>
              </a:prstGeom>
              <a:noFill/>
              <a:ln w="9360">
                <a:noFill/>
              </a:ln>
            </p:spPr>
            <p:style>
              <a:lnRef idx="0"/>
              <a:fillRef idx="0"/>
              <a:effectRef idx="0"/>
              <a:fontRef idx="minor"/>
            </p:style>
            <p:txBody>
              <a:bodyPr wrap="none" lIns="0" rIns="0" tIns="0" bIns="0">
                <a:noAutofit/>
              </a:bodyPr>
              <a:p>
                <a:pPr algn="r">
                  <a:lnSpc>
                    <a:spcPct val="80000"/>
                  </a:lnSpc>
                </a:pPr>
                <a:r>
                  <a:rPr b="1" lang="en-US" sz="1600" spc="-1" strike="noStrike">
                    <a:solidFill>
                      <a:srgbClr val="000000"/>
                    </a:solidFill>
                    <a:latin typeface="Calibri"/>
                  </a:rPr>
                  <a:t>Golgi</a:t>
                </a:r>
                <a:br/>
                <a:r>
                  <a:rPr b="1" lang="en-US" sz="1600" spc="-1" strike="noStrike">
                    <a:solidFill>
                      <a:srgbClr val="000000"/>
                    </a:solidFill>
                    <a:latin typeface="Calibri"/>
                  </a:rPr>
                  <a:t>apparatus</a:t>
                </a:r>
                <a:endParaRPr b="0" lang="nl-NL" sz="1600" spc="-1" strike="noStrike">
                  <a:latin typeface="Arial"/>
                </a:endParaRPr>
              </a:p>
            </p:txBody>
          </p:sp>
          <p:sp>
            <p:nvSpPr>
              <p:cNvPr id="1647" name="Line 11"/>
              <p:cNvSpPr/>
              <p:nvPr/>
            </p:nvSpPr>
            <p:spPr>
              <a:xfrm flipV="1">
                <a:off x="1680840" y="2725560"/>
                <a:ext cx="749520" cy="4680"/>
              </a:xfrm>
              <a:prstGeom prst="line">
                <a:avLst/>
              </a:prstGeom>
              <a:ln w="12600">
                <a:solidFill>
                  <a:schemeClr val="tx1"/>
                </a:solidFill>
                <a:round/>
              </a:ln>
            </p:spPr>
            <p:style>
              <a:lnRef idx="0"/>
              <a:fillRef idx="0"/>
              <a:effectRef idx="0"/>
              <a:fontRef idx="minor"/>
            </p:style>
          </p:sp>
          <p:sp>
            <p:nvSpPr>
              <p:cNvPr id="1648" name="CustomShape 12"/>
              <p:cNvSpPr/>
              <p:nvPr/>
            </p:nvSpPr>
            <p:spPr>
              <a:xfrm>
                <a:off x="563400" y="4449600"/>
                <a:ext cx="1417320" cy="175680"/>
              </a:xfrm>
              <a:prstGeom prst="rect">
                <a:avLst/>
              </a:prstGeom>
              <a:noFill/>
              <a:ln w="9360">
                <a:noFill/>
              </a:ln>
            </p:spPr>
            <p:style>
              <a:lnRef idx="0"/>
              <a:fillRef idx="0"/>
              <a:effectRef idx="0"/>
              <a:fontRef idx="minor"/>
            </p:style>
            <p:txBody>
              <a:bodyPr wrap="none" lIns="0" rIns="0" tIns="0" bIns="0">
                <a:noAutofit/>
              </a:bodyPr>
              <a:p>
                <a:pPr algn="r">
                  <a:lnSpc>
                    <a:spcPct val="80000"/>
                  </a:lnSpc>
                </a:pPr>
                <a:r>
                  <a:rPr b="1" lang="en-US" sz="1600" spc="-1" strike="noStrike">
                    <a:solidFill>
                      <a:srgbClr val="000000"/>
                    </a:solidFill>
                    <a:latin typeface="Calibri"/>
                  </a:rPr>
                  <a:t>Mitochondrion</a:t>
                </a:r>
                <a:endParaRPr b="0" lang="nl-NL" sz="1600" spc="-1" strike="noStrike">
                  <a:latin typeface="Arial"/>
                </a:endParaRPr>
              </a:p>
            </p:txBody>
          </p:sp>
          <p:sp>
            <p:nvSpPr>
              <p:cNvPr id="1649" name="CustomShape 13"/>
              <p:cNvSpPr/>
              <p:nvPr/>
            </p:nvSpPr>
            <p:spPr>
              <a:xfrm>
                <a:off x="865080" y="4800600"/>
                <a:ext cx="1176120" cy="166320"/>
              </a:xfrm>
              <a:prstGeom prst="rect">
                <a:avLst/>
              </a:prstGeom>
              <a:noFill/>
              <a:ln w="9360">
                <a:noFill/>
              </a:ln>
            </p:spPr>
            <p:style>
              <a:lnRef idx="0"/>
              <a:fillRef idx="0"/>
              <a:effectRef idx="0"/>
              <a:fontRef idx="minor"/>
            </p:style>
            <p:txBody>
              <a:bodyPr wrap="none" lIns="0" rIns="0" tIns="0" bIns="0">
                <a:noAutofit/>
              </a:bodyPr>
              <a:p>
                <a:pPr algn="r">
                  <a:lnSpc>
                    <a:spcPct val="80000"/>
                  </a:lnSpc>
                </a:pPr>
                <a:r>
                  <a:rPr b="1" lang="en-US" sz="1600" spc="-1" strike="noStrike">
                    <a:solidFill>
                      <a:srgbClr val="000000"/>
                    </a:solidFill>
                    <a:latin typeface="Calibri"/>
                  </a:rPr>
                  <a:t>Peroxisome</a:t>
                </a:r>
                <a:endParaRPr b="0" lang="nl-NL" sz="1600" spc="-1" strike="noStrike">
                  <a:latin typeface="Arial"/>
                </a:endParaRPr>
              </a:p>
            </p:txBody>
          </p:sp>
          <p:sp>
            <p:nvSpPr>
              <p:cNvPr id="1650" name="CustomShape 14"/>
              <p:cNvSpPr/>
              <p:nvPr/>
            </p:nvSpPr>
            <p:spPr>
              <a:xfrm>
                <a:off x="258840" y="5126040"/>
                <a:ext cx="1846080" cy="166320"/>
              </a:xfrm>
              <a:prstGeom prst="rect">
                <a:avLst/>
              </a:prstGeom>
              <a:noFill/>
              <a:ln w="9360">
                <a:noFill/>
              </a:ln>
            </p:spPr>
            <p:style>
              <a:lnRef idx="0"/>
              <a:fillRef idx="0"/>
              <a:effectRef idx="0"/>
              <a:fontRef idx="minor"/>
            </p:style>
            <p:txBody>
              <a:bodyPr wrap="none" lIns="0" rIns="0" tIns="0" bIns="0">
                <a:noAutofit/>
              </a:bodyPr>
              <a:p>
                <a:pPr algn="r">
                  <a:lnSpc>
                    <a:spcPct val="80000"/>
                  </a:lnSpc>
                </a:pPr>
                <a:r>
                  <a:rPr b="1" lang="en-US" sz="1600" spc="-1" strike="noStrike">
                    <a:solidFill>
                      <a:srgbClr val="000000"/>
                    </a:solidFill>
                    <a:latin typeface="Calibri"/>
                  </a:rPr>
                  <a:t>Plasma membrane</a:t>
                </a:r>
                <a:endParaRPr b="0" lang="nl-NL" sz="1600" spc="-1" strike="noStrike">
                  <a:latin typeface="Arial"/>
                </a:endParaRPr>
              </a:p>
            </p:txBody>
          </p:sp>
          <p:sp>
            <p:nvSpPr>
              <p:cNvPr id="1651" name="Line 15"/>
              <p:cNvSpPr/>
              <p:nvPr/>
            </p:nvSpPr>
            <p:spPr>
              <a:xfrm flipV="1">
                <a:off x="2031840" y="3741480"/>
                <a:ext cx="1351080" cy="812880"/>
              </a:xfrm>
              <a:prstGeom prst="line">
                <a:avLst/>
              </a:prstGeom>
              <a:ln w="12600">
                <a:solidFill>
                  <a:schemeClr val="tx1"/>
                </a:solidFill>
                <a:round/>
              </a:ln>
            </p:spPr>
            <p:style>
              <a:lnRef idx="0"/>
              <a:fillRef idx="0"/>
              <a:effectRef idx="0"/>
              <a:fontRef idx="minor"/>
            </p:style>
          </p:sp>
          <p:sp>
            <p:nvSpPr>
              <p:cNvPr id="1652" name="Line 16"/>
              <p:cNvSpPr/>
              <p:nvPr/>
            </p:nvSpPr>
            <p:spPr>
              <a:xfrm flipV="1">
                <a:off x="2087280" y="4084560"/>
                <a:ext cx="1108080" cy="809640"/>
              </a:xfrm>
              <a:prstGeom prst="line">
                <a:avLst/>
              </a:prstGeom>
              <a:ln w="12600">
                <a:solidFill>
                  <a:schemeClr val="tx1"/>
                </a:solidFill>
                <a:round/>
              </a:ln>
            </p:spPr>
            <p:style>
              <a:lnRef idx="0"/>
              <a:fillRef idx="0"/>
              <a:effectRef idx="0"/>
              <a:fontRef idx="minor"/>
            </p:style>
          </p:sp>
          <p:sp>
            <p:nvSpPr>
              <p:cNvPr id="1653" name="Line 17"/>
              <p:cNvSpPr/>
              <p:nvPr/>
            </p:nvSpPr>
            <p:spPr>
              <a:xfrm flipV="1">
                <a:off x="2145960" y="4541760"/>
                <a:ext cx="1389240" cy="690480"/>
              </a:xfrm>
              <a:prstGeom prst="line">
                <a:avLst/>
              </a:prstGeom>
              <a:ln w="12600">
                <a:solidFill>
                  <a:schemeClr val="tx1"/>
                </a:solidFill>
                <a:round/>
              </a:ln>
            </p:spPr>
            <p:style>
              <a:lnRef idx="0"/>
              <a:fillRef idx="0"/>
              <a:effectRef idx="0"/>
              <a:fontRef idx="minor"/>
            </p:style>
          </p:sp>
          <p:sp>
            <p:nvSpPr>
              <p:cNvPr id="1654" name="CustomShape 18"/>
              <p:cNvSpPr/>
              <p:nvPr/>
            </p:nvSpPr>
            <p:spPr>
              <a:xfrm>
                <a:off x="2112840" y="5554800"/>
                <a:ext cx="829800" cy="171000"/>
              </a:xfrm>
              <a:prstGeom prst="rect">
                <a:avLst/>
              </a:prstGeom>
              <a:noFill/>
              <a:ln w="9360">
                <a:noFill/>
              </a:ln>
            </p:spPr>
            <p:style>
              <a:lnRef idx="0"/>
              <a:fillRef idx="0"/>
              <a:effectRef idx="0"/>
              <a:fontRef idx="minor"/>
            </p:style>
            <p:txBody>
              <a:bodyPr wrap="none" lIns="0" rIns="0" tIns="0" bIns="0">
                <a:noAutofit/>
              </a:bodyPr>
              <a:p>
                <a:pPr algn="r">
                  <a:lnSpc>
                    <a:spcPct val="80000"/>
                  </a:lnSpc>
                </a:pPr>
                <a:r>
                  <a:rPr b="1" lang="en-US" sz="1600" spc="-1" strike="noStrike">
                    <a:solidFill>
                      <a:srgbClr val="000000"/>
                    </a:solidFill>
                    <a:latin typeface="Calibri"/>
                  </a:rPr>
                  <a:t>Cell wall</a:t>
                </a:r>
                <a:endParaRPr b="0" lang="nl-NL" sz="1600" spc="-1" strike="noStrike">
                  <a:latin typeface="Arial"/>
                </a:endParaRPr>
              </a:p>
            </p:txBody>
          </p:sp>
          <p:sp>
            <p:nvSpPr>
              <p:cNvPr id="1655" name="Line 19"/>
              <p:cNvSpPr/>
              <p:nvPr/>
            </p:nvSpPr>
            <p:spPr>
              <a:xfrm flipV="1">
                <a:off x="2989080" y="4749480"/>
                <a:ext cx="566640" cy="914400"/>
              </a:xfrm>
              <a:prstGeom prst="line">
                <a:avLst/>
              </a:prstGeom>
              <a:ln w="12600">
                <a:solidFill>
                  <a:schemeClr val="tx1"/>
                </a:solidFill>
                <a:round/>
              </a:ln>
            </p:spPr>
            <p:style>
              <a:lnRef idx="0"/>
              <a:fillRef idx="0"/>
              <a:effectRef idx="0"/>
              <a:fontRef idx="minor"/>
            </p:style>
          </p:sp>
          <p:sp>
            <p:nvSpPr>
              <p:cNvPr id="1656" name="Line 20"/>
              <p:cNvSpPr/>
              <p:nvPr/>
            </p:nvSpPr>
            <p:spPr>
              <a:xfrm flipV="1">
                <a:off x="2984400" y="5113080"/>
                <a:ext cx="647640" cy="970200"/>
              </a:xfrm>
              <a:prstGeom prst="line">
                <a:avLst/>
              </a:prstGeom>
              <a:ln w="12600">
                <a:solidFill>
                  <a:schemeClr val="tx1"/>
                </a:solidFill>
                <a:round/>
              </a:ln>
            </p:spPr>
            <p:style>
              <a:lnRef idx="0"/>
              <a:fillRef idx="0"/>
              <a:effectRef idx="0"/>
              <a:fontRef idx="minor"/>
            </p:style>
          </p:sp>
          <p:sp>
            <p:nvSpPr>
              <p:cNvPr id="1657" name="CustomShape 21"/>
              <p:cNvSpPr/>
              <p:nvPr/>
            </p:nvSpPr>
            <p:spPr>
              <a:xfrm>
                <a:off x="992160" y="5973840"/>
                <a:ext cx="1960200" cy="171000"/>
              </a:xfrm>
              <a:prstGeom prst="rect">
                <a:avLst/>
              </a:prstGeom>
              <a:noFill/>
              <a:ln w="9360">
                <a:noFill/>
              </a:ln>
            </p:spPr>
            <p:style>
              <a:lnRef idx="0"/>
              <a:fillRef idx="0"/>
              <a:effectRef idx="0"/>
              <a:fontRef idx="minor"/>
            </p:style>
            <p:txBody>
              <a:bodyPr wrap="none" lIns="0" rIns="0" tIns="0" bIns="0">
                <a:noAutofit/>
              </a:bodyPr>
              <a:p>
                <a:pPr algn="r">
                  <a:lnSpc>
                    <a:spcPct val="80000"/>
                  </a:lnSpc>
                </a:pPr>
                <a:r>
                  <a:rPr b="1" lang="en-US" sz="1600" spc="-1" strike="noStrike">
                    <a:solidFill>
                      <a:srgbClr val="000000"/>
                    </a:solidFill>
                    <a:latin typeface="Calibri"/>
                  </a:rPr>
                  <a:t>Wall of adjacent cell</a:t>
                </a:r>
                <a:endParaRPr b="0" lang="nl-NL" sz="1600" spc="-1" strike="noStrike">
                  <a:latin typeface="Arial"/>
                </a:endParaRPr>
              </a:p>
            </p:txBody>
          </p:sp>
          <p:sp>
            <p:nvSpPr>
              <p:cNvPr id="1658" name="CustomShape 22"/>
              <p:cNvSpPr/>
              <p:nvPr/>
            </p:nvSpPr>
            <p:spPr>
              <a:xfrm>
                <a:off x="4802040" y="5587920"/>
                <a:ext cx="1566360" cy="175680"/>
              </a:xfrm>
              <a:prstGeom prst="rect">
                <a:avLst/>
              </a:prstGeom>
              <a:noFill/>
              <a:ln w="9360">
                <a:noFill/>
              </a:ln>
            </p:spPr>
            <p:style>
              <a:lnRef idx="0"/>
              <a:fillRef idx="0"/>
              <a:effectRef idx="0"/>
              <a:fontRef idx="minor"/>
            </p:style>
            <p:txBody>
              <a:bodyPr wrap="none" lIns="0" rIns="0" tIns="0" bIns="0">
                <a:noAutofit/>
              </a:bodyPr>
              <a:p>
                <a:pPr algn="r">
                  <a:lnSpc>
                    <a:spcPct val="80000"/>
                  </a:lnSpc>
                </a:pPr>
                <a:r>
                  <a:rPr b="1" lang="en-US" sz="1600" spc="-1" strike="noStrike">
                    <a:solidFill>
                      <a:srgbClr val="000000"/>
                    </a:solidFill>
                    <a:latin typeface="Calibri"/>
                  </a:rPr>
                  <a:t>Plasmodesmata</a:t>
                </a:r>
                <a:endParaRPr b="0" lang="nl-NL" sz="1600" spc="-1" strike="noStrike">
                  <a:latin typeface="Arial"/>
                </a:endParaRPr>
              </a:p>
            </p:txBody>
          </p:sp>
          <p:sp>
            <p:nvSpPr>
              <p:cNvPr id="1659" name="Line 23"/>
              <p:cNvSpPr/>
              <p:nvPr/>
            </p:nvSpPr>
            <p:spPr>
              <a:xfrm>
                <a:off x="4178160" y="5105160"/>
                <a:ext cx="601560" cy="554040"/>
              </a:xfrm>
              <a:prstGeom prst="line">
                <a:avLst/>
              </a:prstGeom>
              <a:ln w="12600">
                <a:solidFill>
                  <a:schemeClr val="tx1"/>
                </a:solidFill>
                <a:round/>
              </a:ln>
            </p:spPr>
            <p:style>
              <a:lnRef idx="0"/>
              <a:fillRef idx="0"/>
              <a:effectRef idx="0"/>
              <a:fontRef idx="minor"/>
            </p:style>
          </p:sp>
          <p:sp>
            <p:nvSpPr>
              <p:cNvPr id="1660" name="Line 24"/>
              <p:cNvSpPr/>
              <p:nvPr/>
            </p:nvSpPr>
            <p:spPr>
              <a:xfrm>
                <a:off x="4165560" y="4617720"/>
                <a:ext cx="617400" cy="1041480"/>
              </a:xfrm>
              <a:prstGeom prst="line">
                <a:avLst/>
              </a:prstGeom>
              <a:ln w="12600">
                <a:solidFill>
                  <a:schemeClr val="tx1"/>
                </a:solidFill>
                <a:round/>
              </a:ln>
            </p:spPr>
            <p:style>
              <a:lnRef idx="0"/>
              <a:fillRef idx="0"/>
              <a:effectRef idx="0"/>
              <a:fontRef idx="minor"/>
            </p:style>
          </p:sp>
          <p:sp>
            <p:nvSpPr>
              <p:cNvPr id="1661" name="Line 25"/>
              <p:cNvSpPr/>
              <p:nvPr/>
            </p:nvSpPr>
            <p:spPr>
              <a:xfrm>
                <a:off x="4292280" y="4275000"/>
                <a:ext cx="1084320" cy="830160"/>
              </a:xfrm>
              <a:prstGeom prst="line">
                <a:avLst/>
              </a:prstGeom>
              <a:ln w="12600">
                <a:solidFill>
                  <a:schemeClr val="tx1"/>
                </a:solidFill>
                <a:round/>
              </a:ln>
            </p:spPr>
            <p:style>
              <a:lnRef idx="0"/>
              <a:fillRef idx="0"/>
              <a:effectRef idx="0"/>
              <a:fontRef idx="minor"/>
            </p:style>
          </p:sp>
          <p:sp>
            <p:nvSpPr>
              <p:cNvPr id="1662" name="CustomShape 26"/>
              <p:cNvSpPr/>
              <p:nvPr/>
            </p:nvSpPr>
            <p:spPr>
              <a:xfrm>
                <a:off x="5424480" y="5038560"/>
                <a:ext cx="1150560" cy="17568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600" spc="-1" strike="noStrike">
                    <a:solidFill>
                      <a:srgbClr val="000000"/>
                    </a:solidFill>
                    <a:latin typeface="Calibri"/>
                  </a:rPr>
                  <a:t>Chloroplast</a:t>
                </a:r>
                <a:endParaRPr b="0" lang="nl-NL" sz="1600" spc="-1" strike="noStrike">
                  <a:latin typeface="Arial"/>
                </a:endParaRPr>
              </a:p>
            </p:txBody>
          </p:sp>
          <p:sp>
            <p:nvSpPr>
              <p:cNvPr id="1663" name="CustomShape 27"/>
              <p:cNvSpPr/>
              <p:nvPr/>
            </p:nvSpPr>
            <p:spPr>
              <a:xfrm>
                <a:off x="5521320" y="3649680"/>
                <a:ext cx="1363320" cy="17568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600" spc="-1" strike="noStrike">
                    <a:solidFill>
                      <a:srgbClr val="000000"/>
                    </a:solidFill>
                    <a:latin typeface="Calibri"/>
                  </a:rPr>
                  <a:t>Microtubules</a:t>
                </a:r>
                <a:endParaRPr b="0" lang="nl-NL" sz="1600" spc="-1" strike="noStrike">
                  <a:latin typeface="Arial"/>
                </a:endParaRPr>
              </a:p>
            </p:txBody>
          </p:sp>
          <p:sp>
            <p:nvSpPr>
              <p:cNvPr id="1664" name="Line 28"/>
              <p:cNvSpPr/>
              <p:nvPr/>
            </p:nvSpPr>
            <p:spPr>
              <a:xfrm>
                <a:off x="4267080" y="3560760"/>
                <a:ext cx="1224000" cy="180720"/>
              </a:xfrm>
              <a:prstGeom prst="line">
                <a:avLst/>
              </a:prstGeom>
              <a:ln w="12600">
                <a:solidFill>
                  <a:schemeClr val="tx1"/>
                </a:solidFill>
                <a:round/>
              </a:ln>
            </p:spPr>
            <p:style>
              <a:lnRef idx="0"/>
              <a:fillRef idx="0"/>
              <a:effectRef idx="0"/>
              <a:fontRef idx="minor"/>
            </p:style>
          </p:sp>
          <p:sp>
            <p:nvSpPr>
              <p:cNvPr id="1665" name="Line 29"/>
              <p:cNvSpPr/>
              <p:nvPr/>
            </p:nvSpPr>
            <p:spPr>
              <a:xfrm flipV="1">
                <a:off x="4305240" y="3243240"/>
                <a:ext cx="1176120" cy="75960"/>
              </a:xfrm>
              <a:prstGeom prst="line">
                <a:avLst/>
              </a:prstGeom>
              <a:ln w="12600">
                <a:solidFill>
                  <a:schemeClr val="tx1"/>
                </a:solidFill>
                <a:round/>
              </a:ln>
            </p:spPr>
            <p:style>
              <a:lnRef idx="0"/>
              <a:fillRef idx="0"/>
              <a:effectRef idx="0"/>
              <a:fontRef idx="minor"/>
            </p:style>
          </p:sp>
          <p:sp>
            <p:nvSpPr>
              <p:cNvPr id="1666" name="Line 30"/>
              <p:cNvSpPr/>
              <p:nvPr/>
            </p:nvSpPr>
            <p:spPr>
              <a:xfrm>
                <a:off x="4825800" y="2920680"/>
                <a:ext cx="647640" cy="20880"/>
              </a:xfrm>
              <a:prstGeom prst="line">
                <a:avLst/>
              </a:prstGeom>
              <a:ln w="12600">
                <a:solidFill>
                  <a:schemeClr val="tx1"/>
                </a:solidFill>
                <a:round/>
              </a:ln>
            </p:spPr>
            <p:style>
              <a:lnRef idx="0"/>
              <a:fillRef idx="0"/>
              <a:effectRef idx="0"/>
              <a:fontRef idx="minor"/>
            </p:style>
          </p:sp>
          <p:sp>
            <p:nvSpPr>
              <p:cNvPr id="1667" name="CustomShape 31"/>
              <p:cNvSpPr/>
              <p:nvPr/>
            </p:nvSpPr>
            <p:spPr>
              <a:xfrm>
                <a:off x="5518080" y="3152880"/>
                <a:ext cx="1190160" cy="35352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600" spc="-1" strike="noStrike">
                    <a:solidFill>
                      <a:srgbClr val="000000"/>
                    </a:solidFill>
                    <a:latin typeface="Calibri"/>
                  </a:rPr>
                  <a:t>Intermediate</a:t>
                </a:r>
                <a:br/>
                <a:r>
                  <a:rPr b="1" lang="en-US" sz="1600" spc="-1" strike="noStrike">
                    <a:solidFill>
                      <a:srgbClr val="000000"/>
                    </a:solidFill>
                    <a:latin typeface="Calibri"/>
                  </a:rPr>
                  <a:t>filaments</a:t>
                </a:r>
                <a:endParaRPr b="0" lang="nl-NL" sz="1600" spc="-1" strike="noStrike">
                  <a:latin typeface="Arial"/>
                </a:endParaRPr>
              </a:p>
            </p:txBody>
          </p:sp>
          <p:sp>
            <p:nvSpPr>
              <p:cNvPr id="1668" name="CustomShape 32"/>
              <p:cNvSpPr/>
              <p:nvPr/>
            </p:nvSpPr>
            <p:spPr>
              <a:xfrm>
                <a:off x="5526000" y="2844720"/>
                <a:ext cx="1444320" cy="18864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600" spc="-1" strike="noStrike">
                    <a:solidFill>
                      <a:srgbClr val="000000"/>
                    </a:solidFill>
                    <a:latin typeface="Calibri"/>
                  </a:rPr>
                  <a:t>Microfilaments</a:t>
                </a:r>
                <a:endParaRPr b="0" lang="nl-NL" sz="1600" spc="-1" strike="noStrike">
                  <a:latin typeface="Arial"/>
                </a:endParaRPr>
              </a:p>
            </p:txBody>
          </p:sp>
          <p:sp>
            <p:nvSpPr>
              <p:cNvPr id="1669" name="CustomShape 33"/>
              <p:cNvSpPr/>
              <p:nvPr/>
            </p:nvSpPr>
            <p:spPr>
              <a:xfrm>
                <a:off x="7175520" y="3238560"/>
                <a:ext cx="1668240" cy="19188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600" spc="-1" strike="noStrike">
                    <a:solidFill>
                      <a:srgbClr val="000000"/>
                    </a:solidFill>
                    <a:latin typeface="Calibri"/>
                  </a:rPr>
                  <a:t>CYTOSKELETON</a:t>
                </a:r>
                <a:endParaRPr b="0" lang="nl-NL" sz="1600" spc="-1" strike="noStrike">
                  <a:latin typeface="Arial"/>
                </a:endParaRPr>
              </a:p>
            </p:txBody>
          </p:sp>
          <p:sp>
            <p:nvSpPr>
              <p:cNvPr id="1670" name="CustomShape 34"/>
              <p:cNvSpPr/>
              <p:nvPr/>
            </p:nvSpPr>
            <p:spPr>
              <a:xfrm>
                <a:off x="7010280" y="2830680"/>
                <a:ext cx="131400" cy="1041120"/>
              </a:xfrm>
              <a:prstGeom prst="rightBrace">
                <a:avLst>
                  <a:gd name="adj1" fmla="val 65863"/>
                  <a:gd name="adj2" fmla="val 50000"/>
                </a:avLst>
              </a:prstGeom>
              <a:noFill/>
              <a:ln w="12600">
                <a:solidFill>
                  <a:schemeClr val="tx1"/>
                </a:solidFill>
                <a:round/>
              </a:ln>
            </p:spPr>
            <p:style>
              <a:lnRef idx="0"/>
              <a:fillRef idx="0"/>
              <a:effectRef idx="0"/>
              <a:fontRef idx="minor"/>
            </p:style>
          </p:sp>
          <p:sp>
            <p:nvSpPr>
              <p:cNvPr id="1671" name="CustomShape 35"/>
              <p:cNvSpPr/>
              <p:nvPr/>
            </p:nvSpPr>
            <p:spPr>
              <a:xfrm>
                <a:off x="5477040" y="2311560"/>
                <a:ext cx="1444320" cy="18864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600" spc="-1" strike="noStrike">
                    <a:solidFill>
                      <a:srgbClr val="000000"/>
                    </a:solidFill>
                    <a:latin typeface="Calibri"/>
                  </a:rPr>
                  <a:t>Central vacuole</a:t>
                </a:r>
                <a:endParaRPr b="0" lang="nl-NL" sz="1600" spc="-1" strike="noStrike">
                  <a:latin typeface="Arial"/>
                </a:endParaRPr>
              </a:p>
            </p:txBody>
          </p:sp>
          <p:sp>
            <p:nvSpPr>
              <p:cNvPr id="1672" name="Line 36"/>
              <p:cNvSpPr/>
              <p:nvPr/>
            </p:nvSpPr>
            <p:spPr>
              <a:xfrm flipV="1">
                <a:off x="4572000" y="2420640"/>
                <a:ext cx="868320" cy="301680"/>
              </a:xfrm>
              <a:prstGeom prst="line">
                <a:avLst/>
              </a:prstGeom>
              <a:ln w="12600">
                <a:solidFill>
                  <a:schemeClr val="tx1"/>
                </a:solidFill>
                <a:round/>
              </a:ln>
            </p:spPr>
            <p:style>
              <a:lnRef idx="0"/>
              <a:fillRef idx="0"/>
              <a:effectRef idx="0"/>
              <a:fontRef idx="minor"/>
            </p:style>
          </p:sp>
          <p:sp>
            <p:nvSpPr>
              <p:cNvPr id="1673" name="Line 37"/>
              <p:cNvSpPr/>
              <p:nvPr/>
            </p:nvSpPr>
            <p:spPr>
              <a:xfrm flipV="1">
                <a:off x="4178160" y="2006280"/>
                <a:ext cx="1290600" cy="271440"/>
              </a:xfrm>
              <a:prstGeom prst="line">
                <a:avLst/>
              </a:prstGeom>
              <a:ln w="12600">
                <a:solidFill>
                  <a:schemeClr val="tx1"/>
                </a:solidFill>
                <a:round/>
              </a:ln>
            </p:spPr>
            <p:style>
              <a:lnRef idx="0"/>
              <a:fillRef idx="0"/>
              <a:effectRef idx="0"/>
              <a:fontRef idx="minor"/>
            </p:style>
          </p:sp>
          <p:sp>
            <p:nvSpPr>
              <p:cNvPr id="1674" name="Line 38"/>
              <p:cNvSpPr/>
              <p:nvPr/>
            </p:nvSpPr>
            <p:spPr>
              <a:xfrm flipV="1">
                <a:off x="4655880" y="2006280"/>
                <a:ext cx="817560" cy="106560"/>
              </a:xfrm>
              <a:prstGeom prst="line">
                <a:avLst/>
              </a:prstGeom>
              <a:ln w="12600">
                <a:solidFill>
                  <a:schemeClr val="tx1"/>
                </a:solidFill>
                <a:round/>
              </a:ln>
            </p:spPr>
            <p:style>
              <a:lnRef idx="0"/>
              <a:fillRef idx="0"/>
              <a:effectRef idx="0"/>
              <a:fontRef idx="minor"/>
            </p:style>
          </p:sp>
          <p:sp>
            <p:nvSpPr>
              <p:cNvPr id="1675" name="Line 39"/>
              <p:cNvSpPr/>
              <p:nvPr/>
            </p:nvSpPr>
            <p:spPr>
              <a:xfrm flipH="1">
                <a:off x="4487760" y="744480"/>
                <a:ext cx="731880" cy="1216080"/>
              </a:xfrm>
              <a:prstGeom prst="line">
                <a:avLst/>
              </a:prstGeom>
              <a:ln w="12600">
                <a:solidFill>
                  <a:schemeClr val="tx1"/>
                </a:solidFill>
                <a:round/>
              </a:ln>
            </p:spPr>
            <p:style>
              <a:lnRef idx="0"/>
              <a:fillRef idx="0"/>
              <a:effectRef idx="0"/>
              <a:fontRef idx="minor"/>
            </p:style>
          </p:sp>
          <p:sp>
            <p:nvSpPr>
              <p:cNvPr id="1676" name="Line 40"/>
              <p:cNvSpPr/>
              <p:nvPr/>
            </p:nvSpPr>
            <p:spPr>
              <a:xfrm>
                <a:off x="4101840" y="965160"/>
                <a:ext cx="96840" cy="947520"/>
              </a:xfrm>
              <a:prstGeom prst="line">
                <a:avLst/>
              </a:prstGeom>
              <a:ln w="12600">
                <a:solidFill>
                  <a:schemeClr val="tx1"/>
                </a:solidFill>
                <a:round/>
              </a:ln>
            </p:spPr>
            <p:style>
              <a:lnRef idx="0"/>
              <a:fillRef idx="0"/>
              <a:effectRef idx="0"/>
              <a:fontRef idx="minor"/>
            </p:style>
          </p:sp>
          <p:sp>
            <p:nvSpPr>
              <p:cNvPr id="1677" name="CustomShape 41"/>
              <p:cNvSpPr/>
              <p:nvPr/>
            </p:nvSpPr>
            <p:spPr>
              <a:xfrm>
                <a:off x="5500800" y="1901880"/>
                <a:ext cx="1444320" cy="15840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600" spc="-1" strike="noStrike">
                    <a:solidFill>
                      <a:srgbClr val="000000"/>
                    </a:solidFill>
                    <a:latin typeface="Calibri"/>
                  </a:rPr>
                  <a:t>Ribosomes</a:t>
                </a:r>
                <a:endParaRPr b="0" lang="nl-NL" sz="1600" spc="-1" strike="noStrike">
                  <a:latin typeface="Arial"/>
                </a:endParaRPr>
              </a:p>
            </p:txBody>
          </p:sp>
          <p:sp>
            <p:nvSpPr>
              <p:cNvPr id="1678" name="CustomShape 42"/>
              <p:cNvSpPr/>
              <p:nvPr/>
            </p:nvSpPr>
            <p:spPr>
              <a:xfrm>
                <a:off x="5268960" y="635040"/>
                <a:ext cx="1245960" cy="549000"/>
              </a:xfrm>
              <a:prstGeom prst="rect">
                <a:avLst/>
              </a:prstGeom>
              <a:noFill/>
              <a:ln w="9360">
                <a:noFill/>
              </a:ln>
            </p:spPr>
            <p:style>
              <a:lnRef idx="0"/>
              <a:fillRef idx="0"/>
              <a:effectRef idx="0"/>
              <a:fontRef idx="minor"/>
            </p:style>
            <p:txBody>
              <a:bodyPr wrap="none" lIns="0" rIns="0" tIns="0" bIns="0">
                <a:noAutofit/>
              </a:bodyPr>
              <a:p>
                <a:pPr>
                  <a:lnSpc>
                    <a:spcPct val="80000"/>
                  </a:lnSpc>
                </a:pPr>
                <a:r>
                  <a:rPr b="1" lang="en-US" sz="1600" spc="-1" strike="noStrike">
                    <a:solidFill>
                      <a:srgbClr val="000000"/>
                    </a:solidFill>
                    <a:latin typeface="Calibri"/>
                  </a:rPr>
                  <a:t>Smooth</a:t>
                </a:r>
                <a:br/>
                <a:r>
                  <a:rPr b="1" lang="en-US" sz="1600" spc="-1" strike="noStrike">
                    <a:solidFill>
                      <a:srgbClr val="000000"/>
                    </a:solidFill>
                    <a:latin typeface="Calibri"/>
                  </a:rPr>
                  <a:t>endoplasmic</a:t>
                </a:r>
                <a:br/>
                <a:r>
                  <a:rPr b="1" lang="en-US" sz="1600" spc="-1" strike="noStrike">
                    <a:solidFill>
                      <a:srgbClr val="000000"/>
                    </a:solidFill>
                    <a:latin typeface="Calibri"/>
                  </a:rPr>
                  <a:t>reticulum</a:t>
                </a:r>
                <a:endParaRPr b="0" lang="nl-NL" sz="1600" spc="-1" strike="noStrike">
                  <a:latin typeface="Arial"/>
                </a:endParaRPr>
              </a:p>
            </p:txBody>
          </p:sp>
          <p:sp>
            <p:nvSpPr>
              <p:cNvPr id="1679" name="CustomShape 43"/>
              <p:cNvSpPr/>
              <p:nvPr/>
            </p:nvSpPr>
            <p:spPr>
              <a:xfrm>
                <a:off x="3486240" y="328680"/>
                <a:ext cx="1245960" cy="549000"/>
              </a:xfrm>
              <a:prstGeom prst="rect">
                <a:avLst/>
              </a:prstGeom>
              <a:noFill/>
              <a:ln w="9360">
                <a:noFill/>
              </a:ln>
            </p:spPr>
            <p:style>
              <a:lnRef idx="0"/>
              <a:fillRef idx="0"/>
              <a:effectRef idx="0"/>
              <a:fontRef idx="minor"/>
            </p:style>
            <p:txBody>
              <a:bodyPr wrap="none" lIns="0" rIns="0" tIns="0" bIns="0">
                <a:noAutofit/>
              </a:bodyPr>
              <a:p>
                <a:pPr algn="ctr">
                  <a:lnSpc>
                    <a:spcPct val="80000"/>
                  </a:lnSpc>
                </a:pPr>
                <a:r>
                  <a:rPr b="1" lang="en-US" sz="1600" spc="-1" strike="noStrike">
                    <a:solidFill>
                      <a:srgbClr val="000000"/>
                    </a:solidFill>
                    <a:latin typeface="Calibri"/>
                  </a:rPr>
                  <a:t>Rough</a:t>
                </a:r>
                <a:br/>
                <a:r>
                  <a:rPr b="1" lang="en-US" sz="1600" spc="-1" strike="noStrike">
                    <a:solidFill>
                      <a:srgbClr val="000000"/>
                    </a:solidFill>
                    <a:latin typeface="Calibri"/>
                  </a:rPr>
                  <a:t>endoplasmic</a:t>
                </a:r>
                <a:br/>
                <a:r>
                  <a:rPr b="1" lang="en-US" sz="1600" spc="-1" strike="noStrike">
                    <a:solidFill>
                      <a:srgbClr val="000000"/>
                    </a:solidFill>
                    <a:latin typeface="Calibri"/>
                  </a:rPr>
                  <a:t>reticulum</a:t>
                </a:r>
                <a:endParaRPr b="0" lang="nl-NL" sz="1600" spc="-1" strike="noStrike">
                  <a:latin typeface="Arial"/>
                </a:endParaRPr>
              </a:p>
            </p:txBody>
          </p:sp>
          <p:sp>
            <p:nvSpPr>
              <p:cNvPr id="1680" name="CustomShape 44"/>
              <p:cNvSpPr/>
              <p:nvPr/>
            </p:nvSpPr>
            <p:spPr>
              <a:xfrm>
                <a:off x="1384200" y="285840"/>
                <a:ext cx="123480" cy="1072800"/>
              </a:xfrm>
              <a:prstGeom prst="leftBrace">
                <a:avLst>
                  <a:gd name="adj1" fmla="val 72222"/>
                  <a:gd name="adj2" fmla="val 50000"/>
                </a:avLst>
              </a:prstGeom>
              <a:noFill/>
              <a:ln w="12600">
                <a:solidFill>
                  <a:schemeClr val="tx1"/>
                </a:solidFill>
                <a:round/>
              </a:ln>
            </p:spPr>
            <p:style>
              <a:lnRef idx="0"/>
              <a:fillRef idx="0"/>
              <a:effectRef idx="0"/>
              <a:fontRef idx="minor"/>
            </p:style>
          </p:sp>
        </p:grpSp>
      </p:grpSp>
      <p:sp>
        <p:nvSpPr>
          <p:cNvPr id="1681" name="TextShape 45"/>
          <p:cNvSpPr txBox="1"/>
          <p:nvPr/>
        </p:nvSpPr>
        <p:spPr>
          <a:xfrm>
            <a:off x="6553080" y="6245280"/>
            <a:ext cx="2133360" cy="475920"/>
          </a:xfrm>
          <a:prstGeom prst="rect">
            <a:avLst/>
          </a:prstGeom>
          <a:noFill/>
          <a:ln w="9360">
            <a:noFill/>
          </a:ln>
        </p:spPr>
        <p:txBody>
          <a:bodyPr>
            <a:noAutofit/>
          </a:bodyPr>
          <a:p>
            <a:pPr algn="r">
              <a:lnSpc>
                <a:spcPct val="100000"/>
              </a:lnSpc>
            </a:pPr>
            <a:fld id="{9AFEED1D-5F13-4A84-9429-B83A338E3D35}" type="slidenum">
              <a:rPr b="0" lang="en-US" sz="1400" spc="-1" strike="noStrike">
                <a:solidFill>
                  <a:srgbClr val="000000"/>
                </a:solidFill>
                <a:latin typeface="Calibri"/>
              </a:rPr>
              <a:t>&lt;number&gt;</a:t>
            </a:fld>
            <a:endParaRPr b="0" lang="nl-NL" sz="1400" spc="-1" strike="noStrike">
              <a:latin typeface="Times New Roman"/>
            </a:endParaRPr>
          </a:p>
        </p:txBody>
      </p:sp>
      <p:sp>
        <p:nvSpPr>
          <p:cNvPr id="1682" name="CustomShape 46"/>
          <p:cNvSpPr/>
          <p:nvPr/>
        </p:nvSpPr>
        <p:spPr>
          <a:xfrm>
            <a:off x="6946920" y="228600"/>
            <a:ext cx="1694520" cy="36468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3366ff"/>
                </a:solidFill>
                <a:latin typeface="Calibri"/>
              </a:rPr>
              <a:t>Plantaardige cel</a:t>
            </a:r>
            <a:endParaRPr b="0" lang="nl-NL"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3" name="TextShape 1"/>
          <p:cNvSpPr txBox="1"/>
          <p:nvPr/>
        </p:nvSpPr>
        <p:spPr>
          <a:xfrm>
            <a:off x="6553080" y="6245280"/>
            <a:ext cx="2133360" cy="475920"/>
          </a:xfrm>
          <a:prstGeom prst="rect">
            <a:avLst/>
          </a:prstGeom>
          <a:noFill/>
          <a:ln w="9360">
            <a:noFill/>
          </a:ln>
        </p:spPr>
        <p:txBody>
          <a:bodyPr>
            <a:noAutofit/>
          </a:bodyPr>
          <a:p>
            <a:pPr algn="r">
              <a:lnSpc>
                <a:spcPct val="100000"/>
              </a:lnSpc>
            </a:pPr>
            <a:fld id="{74CD3A1E-BA56-45FA-8E9A-ED9FC717E7EF}" type="slidenum">
              <a:rPr b="0" lang="en-US" sz="1400" spc="-1" strike="noStrike">
                <a:solidFill>
                  <a:srgbClr val="000000"/>
                </a:solidFill>
                <a:latin typeface="Calibri"/>
              </a:rPr>
              <a:t>&lt;number&gt;</a:t>
            </a:fld>
            <a:endParaRPr b="0" lang="nl-NL" sz="1400" spc="-1" strike="noStrike">
              <a:latin typeface="Times New Roman"/>
            </a:endParaRPr>
          </a:p>
        </p:txBody>
      </p:sp>
      <p:sp>
        <p:nvSpPr>
          <p:cNvPr id="1684" name="CustomShape 2"/>
          <p:cNvSpPr/>
          <p:nvPr/>
        </p:nvSpPr>
        <p:spPr>
          <a:xfrm>
            <a:off x="685800" y="1504800"/>
            <a:ext cx="7314840" cy="4112640"/>
          </a:xfrm>
          <a:prstGeom prst="rect">
            <a:avLst/>
          </a:prstGeom>
          <a:noFill/>
          <a:ln w="9360">
            <a:noFill/>
          </a:ln>
        </p:spPr>
        <p:style>
          <a:lnRef idx="0"/>
          <a:fillRef idx="0"/>
          <a:effectRef idx="0"/>
          <a:fontRef idx="minor"/>
        </p:style>
        <p:txBody>
          <a:bodyPr lIns="90000" rIns="90000" tIns="45000" bIns="45000" anchor="ctr">
            <a:spAutoFit/>
          </a:bodyPr>
          <a:p>
            <a:pPr marL="216000" indent="-216000">
              <a:lnSpc>
                <a:spcPct val="100000"/>
              </a:lnSpc>
              <a:buClr>
                <a:srgbClr val="0000ff"/>
              </a:buClr>
              <a:buFont typeface="Arial"/>
              <a:buChar char="-"/>
              <a:tabLst>
                <a:tab algn="l" pos="457200"/>
              </a:tabLst>
            </a:pPr>
            <a:r>
              <a:rPr b="1" lang="nl-NL" sz="2200" spc="-1" strike="noStrike">
                <a:solidFill>
                  <a:srgbClr val="0000ff"/>
                </a:solidFill>
                <a:latin typeface="Calibri"/>
                <a:ea typeface="Times New Roman"/>
              </a:rPr>
              <a:t> </a:t>
            </a:r>
            <a:r>
              <a:rPr b="1" lang="nl-NL" sz="2200" spc="-1" strike="noStrike">
                <a:solidFill>
                  <a:srgbClr val="0000ff"/>
                </a:solidFill>
                <a:latin typeface="Calibri"/>
                <a:ea typeface="Times New Roman"/>
              </a:rPr>
              <a:t>Dierlijke cel</a:t>
            </a:r>
            <a:r>
              <a:rPr b="1" lang="nl-NL" sz="2200" spc="-1" strike="noStrike">
                <a:solidFill>
                  <a:srgbClr val="000000"/>
                </a:solidFill>
                <a:latin typeface="Calibri"/>
                <a:ea typeface="Times New Roman"/>
              </a:rPr>
              <a:t>:</a:t>
            </a:r>
            <a:endParaRPr b="0" lang="nl-NL" sz="2200" spc="-1" strike="noStrike">
              <a:latin typeface="Arial"/>
            </a:endParaRPr>
          </a:p>
          <a:p>
            <a:pPr lvl="1" marL="457200" indent="-216000">
              <a:lnSpc>
                <a:spcPct val="100000"/>
              </a:lnSpc>
              <a:buClr>
                <a:srgbClr val="000000"/>
              </a:buClr>
              <a:buFont typeface="Arial"/>
              <a:buChar char="-"/>
              <a:tabLst>
                <a:tab algn="l" pos="457200"/>
              </a:tabLst>
            </a:pPr>
            <a:r>
              <a:rPr b="0" lang="nl-NL" sz="2200" spc="-1" strike="noStrike">
                <a:solidFill>
                  <a:srgbClr val="000000"/>
                </a:solidFill>
                <a:latin typeface="Calibri"/>
                <a:ea typeface="Times New Roman"/>
              </a:rPr>
              <a:t> </a:t>
            </a:r>
            <a:r>
              <a:rPr b="0" lang="nl-NL" sz="2200" spc="-1" strike="noStrike">
                <a:solidFill>
                  <a:srgbClr val="000000"/>
                </a:solidFill>
                <a:latin typeface="Calibri"/>
                <a:ea typeface="Times New Roman"/>
              </a:rPr>
              <a:t>Lysosomen</a:t>
            </a:r>
            <a:endParaRPr b="0" lang="nl-NL" sz="2200" spc="-1" strike="noStrike">
              <a:latin typeface="Arial"/>
            </a:endParaRPr>
          </a:p>
          <a:p>
            <a:pPr lvl="1" marL="457200" indent="-216000">
              <a:lnSpc>
                <a:spcPct val="100000"/>
              </a:lnSpc>
              <a:buClr>
                <a:srgbClr val="000000"/>
              </a:buClr>
              <a:buFont typeface="Arial"/>
              <a:buChar char="-"/>
              <a:tabLst>
                <a:tab algn="l" pos="457200"/>
              </a:tabLst>
            </a:pPr>
            <a:r>
              <a:rPr b="0" lang="nl-NL" sz="2200" spc="-1" strike="noStrike">
                <a:solidFill>
                  <a:srgbClr val="000000"/>
                </a:solidFill>
                <a:latin typeface="Calibri"/>
                <a:ea typeface="Times New Roman"/>
              </a:rPr>
              <a:t> </a:t>
            </a:r>
            <a:r>
              <a:rPr b="0" lang="nl-NL" sz="2200" spc="-1" strike="noStrike">
                <a:solidFill>
                  <a:srgbClr val="000000"/>
                </a:solidFill>
                <a:latin typeface="Calibri"/>
                <a:ea typeface="Times New Roman"/>
              </a:rPr>
              <a:t>Centriolen (onderdeel van centrosoom)</a:t>
            </a:r>
            <a:endParaRPr b="0" lang="nl-NL" sz="2200" spc="-1" strike="noStrike">
              <a:latin typeface="Arial"/>
            </a:endParaRPr>
          </a:p>
          <a:p>
            <a:pPr lvl="1" marL="457200" indent="-216000">
              <a:lnSpc>
                <a:spcPct val="100000"/>
              </a:lnSpc>
              <a:buClr>
                <a:srgbClr val="000000"/>
              </a:buClr>
              <a:buFont typeface="Arial"/>
              <a:buChar char="-"/>
              <a:tabLst>
                <a:tab algn="l" pos="457200"/>
              </a:tabLst>
            </a:pPr>
            <a:r>
              <a:rPr b="0" lang="nl-NL" sz="2200" spc="-1" strike="noStrike">
                <a:solidFill>
                  <a:srgbClr val="000000"/>
                </a:solidFill>
                <a:latin typeface="Calibri"/>
                <a:ea typeface="Times New Roman"/>
              </a:rPr>
              <a:t> </a:t>
            </a:r>
            <a:r>
              <a:rPr b="0" lang="nl-NL" sz="2200" spc="-1" strike="noStrike">
                <a:solidFill>
                  <a:srgbClr val="000000"/>
                </a:solidFill>
                <a:latin typeface="Calibri"/>
                <a:ea typeface="Times New Roman"/>
              </a:rPr>
              <a:t>Flagellen</a:t>
            </a:r>
            <a:endParaRPr b="0" lang="nl-NL" sz="2200" spc="-1" strike="noStrike">
              <a:latin typeface="Arial"/>
            </a:endParaRPr>
          </a:p>
          <a:p>
            <a:pPr>
              <a:lnSpc>
                <a:spcPct val="100000"/>
              </a:lnSpc>
              <a:tabLst>
                <a:tab algn="l" pos="457200"/>
              </a:tabLst>
            </a:pPr>
            <a:endParaRPr b="0" lang="nl-NL" sz="2200" spc="-1" strike="noStrike">
              <a:latin typeface="Arial"/>
            </a:endParaRPr>
          </a:p>
          <a:p>
            <a:pPr marL="216000" indent="-216000">
              <a:lnSpc>
                <a:spcPct val="100000"/>
              </a:lnSpc>
              <a:buClr>
                <a:srgbClr val="808000"/>
              </a:buClr>
              <a:buFont typeface="Arial"/>
              <a:buChar char="-"/>
              <a:tabLst>
                <a:tab algn="l" pos="457200"/>
              </a:tabLst>
            </a:pPr>
            <a:r>
              <a:rPr b="1" lang="nl-NL" sz="2200" spc="-1" strike="noStrike">
                <a:solidFill>
                  <a:srgbClr val="808000"/>
                </a:solidFill>
                <a:latin typeface="Calibri"/>
                <a:ea typeface="Times New Roman"/>
              </a:rPr>
              <a:t> </a:t>
            </a:r>
            <a:r>
              <a:rPr b="1" lang="nl-NL" sz="2200" spc="-1" strike="noStrike">
                <a:solidFill>
                  <a:srgbClr val="808000"/>
                </a:solidFill>
                <a:latin typeface="Calibri"/>
                <a:ea typeface="Times New Roman"/>
              </a:rPr>
              <a:t>Plantaardige cel</a:t>
            </a:r>
            <a:r>
              <a:rPr b="1" lang="nl-NL" sz="2200" spc="-1" strike="noStrike">
                <a:solidFill>
                  <a:srgbClr val="000000"/>
                </a:solidFill>
                <a:latin typeface="Calibri"/>
                <a:ea typeface="Times New Roman"/>
              </a:rPr>
              <a:t>:</a:t>
            </a:r>
            <a:endParaRPr b="0" lang="nl-NL" sz="2200" spc="-1" strike="noStrike">
              <a:latin typeface="Arial"/>
            </a:endParaRPr>
          </a:p>
          <a:p>
            <a:pPr lvl="1" marL="457200" indent="-216000">
              <a:lnSpc>
                <a:spcPct val="100000"/>
              </a:lnSpc>
              <a:buClr>
                <a:srgbClr val="000000"/>
              </a:buClr>
              <a:buFont typeface="Arial"/>
              <a:buChar char="-"/>
              <a:tabLst>
                <a:tab algn="l" pos="457200"/>
              </a:tabLst>
            </a:pPr>
            <a:r>
              <a:rPr b="0" lang="nl-NL" sz="2200" spc="-1" strike="noStrike">
                <a:solidFill>
                  <a:srgbClr val="000000"/>
                </a:solidFill>
                <a:latin typeface="Calibri"/>
                <a:ea typeface="Times New Roman"/>
              </a:rPr>
              <a:t> </a:t>
            </a:r>
            <a:r>
              <a:rPr b="0" lang="nl-NL" sz="2200" spc="-1" strike="noStrike">
                <a:solidFill>
                  <a:srgbClr val="000000"/>
                </a:solidFill>
                <a:latin typeface="Calibri"/>
                <a:ea typeface="Times New Roman"/>
              </a:rPr>
              <a:t>Chloroplasten</a:t>
            </a:r>
            <a:endParaRPr b="0" lang="nl-NL" sz="2200" spc="-1" strike="noStrike">
              <a:latin typeface="Arial"/>
            </a:endParaRPr>
          </a:p>
          <a:p>
            <a:pPr lvl="1" marL="457200" indent="-216000">
              <a:lnSpc>
                <a:spcPct val="100000"/>
              </a:lnSpc>
              <a:buClr>
                <a:srgbClr val="000000"/>
              </a:buClr>
              <a:buFont typeface="Arial"/>
              <a:buChar char="-"/>
              <a:tabLst>
                <a:tab algn="l" pos="457200"/>
              </a:tabLst>
            </a:pPr>
            <a:r>
              <a:rPr b="0" lang="nl-NL" sz="2200" spc="-1" strike="noStrike">
                <a:solidFill>
                  <a:srgbClr val="000000"/>
                </a:solidFill>
                <a:latin typeface="Calibri"/>
                <a:ea typeface="Times New Roman"/>
              </a:rPr>
              <a:t> </a:t>
            </a:r>
            <a:r>
              <a:rPr b="0" lang="nl-NL" sz="2200" spc="-1" strike="noStrike">
                <a:solidFill>
                  <a:srgbClr val="000000"/>
                </a:solidFill>
                <a:latin typeface="Calibri"/>
                <a:ea typeface="Times New Roman"/>
              </a:rPr>
              <a:t>(Centrale) vacuole met tonoplast</a:t>
            </a:r>
            <a:endParaRPr b="0" lang="nl-NL" sz="2200" spc="-1" strike="noStrike">
              <a:latin typeface="Arial"/>
            </a:endParaRPr>
          </a:p>
          <a:p>
            <a:pPr lvl="1" marL="457200" indent="-216000">
              <a:lnSpc>
                <a:spcPct val="100000"/>
              </a:lnSpc>
              <a:buClr>
                <a:srgbClr val="000000"/>
              </a:buClr>
              <a:buFont typeface="Arial"/>
              <a:buChar char="-"/>
              <a:tabLst>
                <a:tab algn="l" pos="457200"/>
              </a:tabLst>
            </a:pPr>
            <a:r>
              <a:rPr b="0" lang="nl-NL" sz="2200" spc="-1" strike="noStrike">
                <a:solidFill>
                  <a:srgbClr val="000000"/>
                </a:solidFill>
                <a:latin typeface="Calibri"/>
                <a:ea typeface="Times New Roman"/>
              </a:rPr>
              <a:t> </a:t>
            </a:r>
            <a:r>
              <a:rPr b="0" lang="nl-NL" sz="2200" spc="-1" strike="noStrike">
                <a:solidFill>
                  <a:srgbClr val="000000"/>
                </a:solidFill>
                <a:latin typeface="Calibri"/>
                <a:ea typeface="Times New Roman"/>
              </a:rPr>
              <a:t>Celwand</a:t>
            </a:r>
            <a:endParaRPr b="0" lang="nl-NL" sz="2200" spc="-1" strike="noStrike">
              <a:latin typeface="Arial"/>
            </a:endParaRPr>
          </a:p>
          <a:p>
            <a:pPr lvl="1" marL="457200" indent="-216000">
              <a:lnSpc>
                <a:spcPct val="100000"/>
              </a:lnSpc>
              <a:buClr>
                <a:srgbClr val="000000"/>
              </a:buClr>
              <a:buFont typeface="Arial"/>
              <a:buChar char="-"/>
              <a:tabLst>
                <a:tab algn="l" pos="457200"/>
              </a:tabLst>
            </a:pPr>
            <a:r>
              <a:rPr b="0" lang="nl-NL" sz="2200" spc="-1" strike="noStrike">
                <a:solidFill>
                  <a:srgbClr val="000000"/>
                </a:solidFill>
                <a:latin typeface="Calibri"/>
                <a:ea typeface="Times New Roman"/>
              </a:rPr>
              <a:t> </a:t>
            </a:r>
            <a:r>
              <a:rPr b="0" lang="nl-NL" sz="2200" spc="-1" strike="noStrike">
                <a:solidFill>
                  <a:srgbClr val="000000"/>
                </a:solidFill>
                <a:latin typeface="Calibri"/>
                <a:ea typeface="Times New Roman"/>
              </a:rPr>
              <a:t>Plasmodesmata</a:t>
            </a:r>
            <a:endParaRPr b="0" lang="nl-NL" sz="2200" spc="-1" strike="noStrike">
              <a:latin typeface="Arial"/>
            </a:endParaRPr>
          </a:p>
          <a:p>
            <a:pPr>
              <a:lnSpc>
                <a:spcPct val="100000"/>
              </a:lnSpc>
              <a:tabLst>
                <a:tab algn="l" pos="457200"/>
              </a:tabLst>
            </a:pPr>
            <a:br/>
            <a:endParaRPr b="0" lang="nl-NL" sz="2200" spc="-1" strike="noStrike">
              <a:latin typeface="Arial"/>
            </a:endParaRPr>
          </a:p>
        </p:txBody>
      </p:sp>
      <p:sp>
        <p:nvSpPr>
          <p:cNvPr id="1685" name="CustomShape 3"/>
          <p:cNvSpPr/>
          <p:nvPr/>
        </p:nvSpPr>
        <p:spPr>
          <a:xfrm>
            <a:off x="380880" y="10116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rPr>
              <a:t>Verschil tussen deze 2 celtypes (beide eukaryoot)</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6" name="TextShape 1"/>
          <p:cNvSpPr txBox="1"/>
          <p:nvPr/>
        </p:nvSpPr>
        <p:spPr>
          <a:xfrm>
            <a:off x="6553080" y="6245280"/>
            <a:ext cx="2133360" cy="475920"/>
          </a:xfrm>
          <a:prstGeom prst="rect">
            <a:avLst/>
          </a:prstGeom>
          <a:noFill/>
          <a:ln w="9360">
            <a:noFill/>
          </a:ln>
        </p:spPr>
        <p:txBody>
          <a:bodyPr>
            <a:noAutofit/>
          </a:bodyPr>
          <a:p>
            <a:pPr algn="r">
              <a:lnSpc>
                <a:spcPct val="100000"/>
              </a:lnSpc>
            </a:pPr>
            <a:fld id="{39AFCBB2-FA96-4EC6-9080-6F851B0E0B40}" type="slidenum">
              <a:rPr b="0" lang="en-US" sz="1400" spc="-1" strike="noStrike">
                <a:solidFill>
                  <a:srgbClr val="000000"/>
                </a:solidFill>
                <a:latin typeface="Arial"/>
              </a:rPr>
              <a:t>&lt;number&gt;</a:t>
            </a:fld>
            <a:endParaRPr b="0" lang="nl-NL" sz="1400" spc="-1" strike="noStrike">
              <a:latin typeface="Times New Roman"/>
            </a:endParaRPr>
          </a:p>
        </p:txBody>
      </p:sp>
      <p:sp>
        <p:nvSpPr>
          <p:cNvPr id="1687" name="CustomShape 2"/>
          <p:cNvSpPr/>
          <p:nvPr/>
        </p:nvSpPr>
        <p:spPr>
          <a:xfrm>
            <a:off x="304920" y="68580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rPr>
              <a:t>Inzoomen op specifieke celonderdelen</a:t>
            </a:r>
            <a:endParaRPr b="0" lang="nl-NL" sz="3200" spc="-1" strike="noStrike">
              <a:latin typeface="Arial"/>
            </a:endParaRPr>
          </a:p>
        </p:txBody>
      </p:sp>
      <p:sp>
        <p:nvSpPr>
          <p:cNvPr id="1688" name="CustomShape 3"/>
          <p:cNvSpPr/>
          <p:nvPr/>
        </p:nvSpPr>
        <p:spPr>
          <a:xfrm>
            <a:off x="1295280" y="2133720"/>
            <a:ext cx="6400440" cy="3016440"/>
          </a:xfrm>
          <a:prstGeom prst="rect">
            <a:avLst/>
          </a:prstGeom>
          <a:noFill/>
          <a:ln w="9360">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Arial"/>
              <a:buChar char="•"/>
            </a:pPr>
            <a:r>
              <a:rPr b="0" lang="nl-NL" sz="2400" spc="-1" strike="noStrike">
                <a:solidFill>
                  <a:srgbClr val="000000"/>
                </a:solidFill>
                <a:latin typeface="Calibri"/>
              </a:rPr>
              <a:t>De Kern</a:t>
            </a:r>
            <a:endParaRPr b="0" lang="nl-NL" sz="2400" spc="-1" strike="noStrike">
              <a:latin typeface="Arial"/>
            </a:endParaRPr>
          </a:p>
          <a:p>
            <a:pPr marL="285840" indent="-285480">
              <a:lnSpc>
                <a:spcPct val="100000"/>
              </a:lnSpc>
              <a:buClr>
                <a:srgbClr val="000000"/>
              </a:buClr>
              <a:buFont typeface="Arial"/>
              <a:buChar char="•"/>
            </a:pPr>
            <a:r>
              <a:rPr b="0" lang="nl-NL" sz="2400" spc="-1" strike="noStrike">
                <a:solidFill>
                  <a:srgbClr val="000000"/>
                </a:solidFill>
                <a:latin typeface="Calibri"/>
              </a:rPr>
              <a:t>Ribosomen</a:t>
            </a:r>
            <a:endParaRPr b="0" lang="nl-NL" sz="2400" spc="-1" strike="noStrike">
              <a:latin typeface="Arial"/>
            </a:endParaRPr>
          </a:p>
          <a:p>
            <a:pPr marL="285840" indent="-285480">
              <a:lnSpc>
                <a:spcPct val="100000"/>
              </a:lnSpc>
              <a:buClr>
                <a:srgbClr val="000000"/>
              </a:buClr>
              <a:buFont typeface="Arial"/>
              <a:buChar char="•"/>
            </a:pPr>
            <a:r>
              <a:rPr b="0" lang="nl-NL" sz="2400" spc="-1" strike="noStrike">
                <a:solidFill>
                  <a:srgbClr val="000000"/>
                </a:solidFill>
                <a:latin typeface="Calibri"/>
              </a:rPr>
              <a:t>Het endomembraansysteem </a:t>
            </a:r>
            <a:endParaRPr b="0" lang="nl-NL" sz="2400" spc="-1" strike="noStrike">
              <a:latin typeface="Arial"/>
            </a:endParaRPr>
          </a:p>
          <a:p>
            <a:pPr marL="285840" indent="-285480">
              <a:lnSpc>
                <a:spcPct val="100000"/>
              </a:lnSpc>
              <a:buClr>
                <a:srgbClr val="000000"/>
              </a:buClr>
              <a:buFont typeface="Arial"/>
              <a:buChar char="•"/>
            </a:pPr>
            <a:r>
              <a:rPr b="0" lang="nl-NL" sz="2400" spc="-1" strike="noStrike">
                <a:solidFill>
                  <a:srgbClr val="000000"/>
                </a:solidFill>
                <a:latin typeface="Calibri"/>
              </a:rPr>
              <a:t>Mitochondria en chloroplasten</a:t>
            </a:r>
            <a:endParaRPr b="0" lang="nl-NL" sz="2400" spc="-1" strike="noStrike">
              <a:latin typeface="Arial"/>
            </a:endParaRPr>
          </a:p>
          <a:p>
            <a:pPr marL="285840" indent="-285480">
              <a:lnSpc>
                <a:spcPct val="100000"/>
              </a:lnSpc>
              <a:buClr>
                <a:srgbClr val="000000"/>
              </a:buClr>
              <a:buFont typeface="Arial"/>
              <a:buChar char="•"/>
            </a:pPr>
            <a:r>
              <a:rPr b="0" lang="nl-NL" sz="2400" spc="-1" strike="noStrike">
                <a:solidFill>
                  <a:srgbClr val="000000"/>
                </a:solidFill>
                <a:latin typeface="Calibri"/>
              </a:rPr>
              <a:t>Plastiden</a:t>
            </a:r>
            <a:endParaRPr b="0" lang="nl-NL" sz="2400" spc="-1" strike="noStrike">
              <a:latin typeface="Arial"/>
            </a:endParaRPr>
          </a:p>
          <a:p>
            <a:pPr marL="285840" indent="-285480">
              <a:lnSpc>
                <a:spcPct val="100000"/>
              </a:lnSpc>
              <a:buClr>
                <a:srgbClr val="000000"/>
              </a:buClr>
              <a:buFont typeface="Arial"/>
              <a:buChar char="•"/>
            </a:pPr>
            <a:r>
              <a:rPr b="0" lang="nl-NL" sz="2400" spc="-1" strike="noStrike">
                <a:solidFill>
                  <a:srgbClr val="000000"/>
                </a:solidFill>
                <a:latin typeface="Calibri"/>
              </a:rPr>
              <a:t>Peroxisomen</a:t>
            </a:r>
            <a:endParaRPr b="0" lang="nl-NL" sz="2400" spc="-1" strike="noStrike">
              <a:latin typeface="Arial"/>
            </a:endParaRPr>
          </a:p>
          <a:p>
            <a:pPr marL="285840" indent="-285480">
              <a:lnSpc>
                <a:spcPct val="100000"/>
              </a:lnSpc>
              <a:buClr>
                <a:srgbClr val="000000"/>
              </a:buClr>
              <a:buFont typeface="Arial"/>
              <a:buChar char="•"/>
            </a:pPr>
            <a:r>
              <a:rPr b="0" lang="nl-NL" sz="2400" spc="-1" strike="noStrike">
                <a:solidFill>
                  <a:srgbClr val="000000"/>
                </a:solidFill>
                <a:latin typeface="Calibri"/>
              </a:rPr>
              <a:t>Cytoskelet</a:t>
            </a:r>
            <a:endParaRPr b="0" lang="nl-NL" sz="2400" spc="-1" strike="noStrike">
              <a:latin typeface="Arial"/>
            </a:endParaRPr>
          </a:p>
          <a:p>
            <a:pPr>
              <a:lnSpc>
                <a:spcPct val="100000"/>
              </a:lnSpc>
            </a:pPr>
            <a:endParaRPr b="0" lang="nl-NL" sz="2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9" name="TextShape 1"/>
          <p:cNvSpPr txBox="1"/>
          <p:nvPr/>
        </p:nvSpPr>
        <p:spPr>
          <a:xfrm>
            <a:off x="6553080" y="6245280"/>
            <a:ext cx="2133360" cy="475920"/>
          </a:xfrm>
          <a:prstGeom prst="rect">
            <a:avLst/>
          </a:prstGeom>
          <a:noFill/>
          <a:ln w="9360">
            <a:noFill/>
          </a:ln>
        </p:spPr>
        <p:txBody>
          <a:bodyPr>
            <a:noAutofit/>
          </a:bodyPr>
          <a:p>
            <a:pPr algn="r">
              <a:lnSpc>
                <a:spcPct val="100000"/>
              </a:lnSpc>
            </a:pPr>
            <a:fld id="{9108BB0F-FD4F-4749-BD2A-1F028F4AB627}" type="slidenum">
              <a:rPr b="0" lang="nl-NL" sz="1400" spc="-1" strike="noStrike">
                <a:solidFill>
                  <a:srgbClr val="000000"/>
                </a:solidFill>
                <a:latin typeface="Arial"/>
              </a:rPr>
              <a:t>&lt;number&gt;</a:t>
            </a:fld>
            <a:endParaRPr b="0" lang="nl-NL" sz="1400" spc="-1" strike="noStrike">
              <a:latin typeface="Times New Roman"/>
            </a:endParaRPr>
          </a:p>
        </p:txBody>
      </p:sp>
      <p:sp>
        <p:nvSpPr>
          <p:cNvPr id="1690" name="CustomShape 2"/>
          <p:cNvSpPr/>
          <p:nvPr/>
        </p:nvSpPr>
        <p:spPr>
          <a:xfrm>
            <a:off x="0" y="136440"/>
            <a:ext cx="9143640" cy="1004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nl-NL" sz="6000" spc="-1" strike="noStrike">
                <a:solidFill>
                  <a:srgbClr val="bbe0e3"/>
                </a:solidFill>
                <a:latin typeface="Arial"/>
              </a:rPr>
              <a:t>Nucleus</a:t>
            </a:r>
            <a:endParaRPr b="0" lang="nl-NL" sz="6000" spc="-1" strike="noStrike">
              <a:latin typeface="Arial"/>
            </a:endParaRPr>
          </a:p>
        </p:txBody>
      </p:sp>
      <p:pic>
        <p:nvPicPr>
          <p:cNvPr id="1691" name="Afbeelding 2_1" descr=""/>
          <p:cNvPicPr/>
          <p:nvPr/>
        </p:nvPicPr>
        <p:blipFill>
          <a:blip r:embed="rId1"/>
          <a:stretch/>
        </p:blipFill>
        <p:spPr>
          <a:xfrm>
            <a:off x="1207800" y="1066320"/>
            <a:ext cx="6728040" cy="565020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2" name="TextShape 1"/>
          <p:cNvSpPr txBox="1"/>
          <p:nvPr/>
        </p:nvSpPr>
        <p:spPr>
          <a:xfrm>
            <a:off x="6553080" y="6245280"/>
            <a:ext cx="2133360" cy="475920"/>
          </a:xfrm>
          <a:prstGeom prst="rect">
            <a:avLst/>
          </a:prstGeom>
          <a:noFill/>
          <a:ln w="9360">
            <a:noFill/>
          </a:ln>
        </p:spPr>
        <p:txBody>
          <a:bodyPr>
            <a:noAutofit/>
          </a:bodyPr>
          <a:p>
            <a:pPr algn="r">
              <a:lnSpc>
                <a:spcPct val="100000"/>
              </a:lnSpc>
            </a:pPr>
            <a:fld id="{1DC188E8-3614-4339-BE2C-72DB33D13A7F}" type="slidenum">
              <a:rPr b="0" lang="nl-NL" sz="1400" spc="-1" strike="noStrike">
                <a:solidFill>
                  <a:srgbClr val="000000"/>
                </a:solidFill>
                <a:latin typeface="Arial"/>
              </a:rPr>
              <a:t>&lt;number&gt;</a:t>
            </a:fld>
            <a:endParaRPr b="0" lang="nl-NL" sz="1400" spc="-1" strike="noStrike">
              <a:latin typeface="Times New Roman"/>
            </a:endParaRPr>
          </a:p>
        </p:txBody>
      </p:sp>
      <p:pic>
        <p:nvPicPr>
          <p:cNvPr id="1693" name="Picture 5_1" descr=""/>
          <p:cNvPicPr/>
          <p:nvPr/>
        </p:nvPicPr>
        <p:blipFill>
          <a:blip r:embed="rId1"/>
          <a:stretch/>
        </p:blipFill>
        <p:spPr>
          <a:xfrm>
            <a:off x="1857600" y="285840"/>
            <a:ext cx="5428080" cy="4371480"/>
          </a:xfrm>
          <a:prstGeom prst="rect">
            <a:avLst/>
          </a:prstGeom>
          <a:ln>
            <a:noFill/>
          </a:ln>
        </p:spPr>
      </p:pic>
      <p:sp>
        <p:nvSpPr>
          <p:cNvPr id="1694" name="CustomShape 2"/>
          <p:cNvSpPr/>
          <p:nvPr/>
        </p:nvSpPr>
        <p:spPr>
          <a:xfrm>
            <a:off x="2599200" y="4786560"/>
            <a:ext cx="3960000" cy="1310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2000" spc="-1" strike="noStrike">
                <a:solidFill>
                  <a:srgbClr val="000000"/>
                </a:solidFill>
                <a:latin typeface="Arial"/>
              </a:rPr>
              <a:t>De celkern:</a:t>
            </a:r>
            <a:endParaRPr b="0" lang="nl-NL" sz="2000" spc="-1" strike="noStrike">
              <a:latin typeface="Arial"/>
            </a:endParaRPr>
          </a:p>
          <a:p>
            <a:pPr marL="285840" indent="-285480">
              <a:lnSpc>
                <a:spcPct val="100000"/>
              </a:lnSpc>
              <a:buClr>
                <a:srgbClr val="000000"/>
              </a:buClr>
              <a:buFont typeface="Arial"/>
              <a:buChar char="•"/>
            </a:pPr>
            <a:r>
              <a:rPr b="0" lang="nl-NL" sz="2000" spc="-1" strike="noStrike">
                <a:solidFill>
                  <a:srgbClr val="000000"/>
                </a:solidFill>
                <a:latin typeface="Arial"/>
              </a:rPr>
              <a:t>Genen</a:t>
            </a:r>
            <a:endParaRPr b="0" lang="nl-NL" sz="2000" spc="-1" strike="noStrike">
              <a:latin typeface="Arial"/>
            </a:endParaRPr>
          </a:p>
          <a:p>
            <a:pPr marL="285840" indent="-285480">
              <a:lnSpc>
                <a:spcPct val="100000"/>
              </a:lnSpc>
              <a:buClr>
                <a:srgbClr val="000000"/>
              </a:buClr>
              <a:buFont typeface="Arial"/>
              <a:buChar char="•"/>
            </a:pPr>
            <a:r>
              <a:rPr b="0" lang="nl-NL" sz="2000" spc="-1" strike="noStrike">
                <a:solidFill>
                  <a:srgbClr val="000000"/>
                </a:solidFill>
                <a:latin typeface="Arial"/>
              </a:rPr>
              <a:t>Ribosomen</a:t>
            </a:r>
            <a:endParaRPr b="0" lang="nl-NL" sz="2000" spc="-1" strike="noStrike">
              <a:latin typeface="Arial"/>
            </a:endParaRPr>
          </a:p>
          <a:p>
            <a:pPr lvl="1" marL="743040" indent="-285480">
              <a:lnSpc>
                <a:spcPct val="100000"/>
              </a:lnSpc>
              <a:buClr>
                <a:srgbClr val="000000"/>
              </a:buClr>
              <a:buFont typeface="Arial"/>
              <a:buChar char="•"/>
            </a:pPr>
            <a:r>
              <a:rPr b="0" lang="nl-NL" sz="2000" spc="-1" strike="noStrike">
                <a:solidFill>
                  <a:srgbClr val="000000"/>
                </a:solidFill>
                <a:latin typeface="Arial"/>
              </a:rPr>
              <a:t>Productie van eiwitten</a:t>
            </a:r>
            <a:endParaRPr b="0" lang="nl-NL" sz="20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5" name="TextShape 1"/>
          <p:cNvSpPr txBox="1"/>
          <p:nvPr/>
        </p:nvSpPr>
        <p:spPr>
          <a:xfrm>
            <a:off x="6553080" y="6245280"/>
            <a:ext cx="2133360" cy="475920"/>
          </a:xfrm>
          <a:prstGeom prst="rect">
            <a:avLst/>
          </a:prstGeom>
          <a:noFill/>
          <a:ln w="9360">
            <a:noFill/>
          </a:ln>
        </p:spPr>
        <p:txBody>
          <a:bodyPr>
            <a:noAutofit/>
          </a:bodyPr>
          <a:p>
            <a:pPr algn="r">
              <a:lnSpc>
                <a:spcPct val="100000"/>
              </a:lnSpc>
            </a:pPr>
            <a:fld id="{C8A00762-27B2-4752-9A81-A2881DD23572}" type="slidenum">
              <a:rPr b="0" lang="nl-NL" sz="1400" spc="-1" strike="noStrike">
                <a:solidFill>
                  <a:srgbClr val="000000"/>
                </a:solidFill>
                <a:latin typeface="Arial"/>
              </a:rPr>
              <a:t>&lt;number&gt;</a:t>
            </a:fld>
            <a:endParaRPr b="0" lang="nl-NL" sz="1400" spc="-1" strike="noStrike">
              <a:latin typeface="Times New Roman"/>
            </a:endParaRPr>
          </a:p>
        </p:txBody>
      </p:sp>
      <p:sp>
        <p:nvSpPr>
          <p:cNvPr id="1696" name="CustomShape 2"/>
          <p:cNvSpPr/>
          <p:nvPr/>
        </p:nvSpPr>
        <p:spPr>
          <a:xfrm>
            <a:off x="539640" y="332640"/>
            <a:ext cx="7488360" cy="1919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2000" spc="-1" strike="noStrike">
                <a:solidFill>
                  <a:srgbClr val="000000"/>
                </a:solidFill>
                <a:latin typeface="Arial"/>
              </a:rPr>
              <a:t>Kernenvelop:</a:t>
            </a:r>
            <a:endParaRPr b="0" lang="nl-NL" sz="2000" spc="-1" strike="noStrike">
              <a:latin typeface="Arial"/>
            </a:endParaRPr>
          </a:p>
          <a:p>
            <a:pPr marL="285840" indent="-285480">
              <a:lnSpc>
                <a:spcPct val="100000"/>
              </a:lnSpc>
              <a:buClr>
                <a:srgbClr val="000000"/>
              </a:buClr>
              <a:buFont typeface="Arial"/>
              <a:buChar char="•"/>
            </a:pPr>
            <a:r>
              <a:rPr b="0" lang="nl-NL" sz="2000" spc="-1" strike="noStrike">
                <a:solidFill>
                  <a:srgbClr val="000000"/>
                </a:solidFill>
                <a:latin typeface="Arial"/>
              </a:rPr>
              <a:t>Scheidt de inhoud van de celkern van het cytoplasma</a:t>
            </a:r>
            <a:endParaRPr b="0" lang="nl-NL" sz="2000" spc="-1" strike="noStrike">
              <a:latin typeface="Arial"/>
            </a:endParaRPr>
          </a:p>
          <a:p>
            <a:pPr marL="285840" indent="-285480">
              <a:lnSpc>
                <a:spcPct val="100000"/>
              </a:lnSpc>
              <a:buClr>
                <a:srgbClr val="000000"/>
              </a:buClr>
              <a:buFont typeface="Arial"/>
              <a:buChar char="•"/>
            </a:pPr>
            <a:r>
              <a:rPr b="0" lang="nl-NL" sz="2000" spc="-1" strike="noStrike">
                <a:solidFill>
                  <a:srgbClr val="000000"/>
                </a:solidFill>
                <a:latin typeface="Arial"/>
              </a:rPr>
              <a:t>Twee membranen</a:t>
            </a:r>
            <a:endParaRPr b="0" lang="nl-NL" sz="2000" spc="-1" strike="noStrike">
              <a:latin typeface="Arial"/>
            </a:endParaRPr>
          </a:p>
          <a:p>
            <a:pPr lvl="1" marL="743040" indent="-285480">
              <a:lnSpc>
                <a:spcPct val="100000"/>
              </a:lnSpc>
              <a:buClr>
                <a:srgbClr val="000000"/>
              </a:buClr>
              <a:buFont typeface="Arial"/>
              <a:buChar char="•"/>
            </a:pPr>
            <a:r>
              <a:rPr b="0" lang="nl-NL" sz="2000" spc="-1" strike="noStrike">
                <a:solidFill>
                  <a:srgbClr val="000000"/>
                </a:solidFill>
                <a:latin typeface="Arial"/>
              </a:rPr>
              <a:t>Dubbele lipide laag</a:t>
            </a:r>
            <a:endParaRPr b="0" lang="nl-NL" sz="2000" spc="-1" strike="noStrike">
              <a:latin typeface="Arial"/>
            </a:endParaRPr>
          </a:p>
          <a:p>
            <a:pPr lvl="1" marL="743040" indent="-285480">
              <a:lnSpc>
                <a:spcPct val="100000"/>
              </a:lnSpc>
              <a:buClr>
                <a:srgbClr val="000000"/>
              </a:buClr>
              <a:buFont typeface="Arial"/>
              <a:buChar char="•"/>
            </a:pPr>
            <a:r>
              <a:rPr b="0" lang="nl-NL" sz="2000" spc="-1" strike="noStrike">
                <a:solidFill>
                  <a:srgbClr val="000000"/>
                </a:solidFill>
                <a:latin typeface="Arial"/>
              </a:rPr>
              <a:t>Poriën</a:t>
            </a:r>
            <a:endParaRPr b="0" lang="nl-NL" sz="2000" spc="-1" strike="noStrike">
              <a:latin typeface="Arial"/>
            </a:endParaRPr>
          </a:p>
          <a:p>
            <a:pPr lvl="1" marL="743040" indent="-285480">
              <a:lnSpc>
                <a:spcPct val="100000"/>
              </a:lnSpc>
              <a:buClr>
                <a:srgbClr val="000000"/>
              </a:buClr>
              <a:buFont typeface="Arial"/>
              <a:buChar char="•"/>
            </a:pPr>
            <a:r>
              <a:rPr b="0" lang="nl-NL" sz="2000" spc="-1" strike="noStrike">
                <a:solidFill>
                  <a:srgbClr val="000000"/>
                </a:solidFill>
                <a:latin typeface="Arial"/>
              </a:rPr>
              <a:t>Reguleren toegang van eiwitten, RNA en macromoleculen</a:t>
            </a:r>
            <a:endParaRPr b="0" lang="nl-NL" sz="2000" spc="-1" strike="noStrike">
              <a:latin typeface="Arial"/>
            </a:endParaRPr>
          </a:p>
        </p:txBody>
      </p:sp>
      <p:pic>
        <p:nvPicPr>
          <p:cNvPr id="1697" name="Afbeelding 2_0" descr=""/>
          <p:cNvPicPr/>
          <p:nvPr/>
        </p:nvPicPr>
        <p:blipFill>
          <a:blip r:embed="rId1"/>
          <a:stretch/>
        </p:blipFill>
        <p:spPr>
          <a:xfrm>
            <a:off x="4096800" y="3114360"/>
            <a:ext cx="4589640" cy="2533680"/>
          </a:xfrm>
          <a:prstGeom prst="rect">
            <a:avLst/>
          </a:prstGeom>
          <a:ln>
            <a:noFill/>
          </a:ln>
        </p:spPr>
      </p:pic>
      <p:pic>
        <p:nvPicPr>
          <p:cNvPr id="1698" name="Picture 5_0" descr=""/>
          <p:cNvPicPr/>
          <p:nvPr/>
        </p:nvPicPr>
        <p:blipFill>
          <a:blip r:embed="rId2"/>
          <a:stretch/>
        </p:blipFill>
        <p:spPr>
          <a:xfrm>
            <a:off x="542880" y="2458440"/>
            <a:ext cx="4568400" cy="38455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3" name="TextShape 1"/>
          <p:cNvSpPr txBox="1"/>
          <p:nvPr/>
        </p:nvSpPr>
        <p:spPr>
          <a:xfrm>
            <a:off x="6553080" y="6245280"/>
            <a:ext cx="2133360" cy="475920"/>
          </a:xfrm>
          <a:prstGeom prst="rect">
            <a:avLst/>
          </a:prstGeom>
          <a:noFill/>
          <a:ln w="9360">
            <a:noFill/>
          </a:ln>
        </p:spPr>
        <p:txBody>
          <a:bodyPr>
            <a:noAutofit/>
          </a:bodyPr>
          <a:p>
            <a:pPr algn="r">
              <a:lnSpc>
                <a:spcPct val="100000"/>
              </a:lnSpc>
            </a:pPr>
            <a:fld id="{2B27EDC4-4767-4267-A5E5-3D61C4941F71}" type="slidenum">
              <a:rPr b="0" lang="en-US" sz="1400" spc="-1" strike="noStrike">
                <a:solidFill>
                  <a:srgbClr val="000000"/>
                </a:solidFill>
                <a:latin typeface="Calibri"/>
              </a:rPr>
              <a:t>&lt;number&gt;</a:t>
            </a:fld>
            <a:endParaRPr b="0" lang="nl-NL" sz="1400" spc="-1" strike="noStrike">
              <a:latin typeface="Times New Roman"/>
            </a:endParaRPr>
          </a:p>
        </p:txBody>
      </p:sp>
      <p:pic>
        <p:nvPicPr>
          <p:cNvPr id="1484" name="Picture 11" descr="http://www.freewebs.com/ltaing/animal%20cell.gif"/>
          <p:cNvPicPr/>
          <p:nvPr/>
        </p:nvPicPr>
        <p:blipFill>
          <a:blip r:embed="rId1"/>
          <a:stretch/>
        </p:blipFill>
        <p:spPr>
          <a:xfrm>
            <a:off x="5181480" y="609480"/>
            <a:ext cx="3657240" cy="3029400"/>
          </a:xfrm>
          <a:prstGeom prst="rect">
            <a:avLst/>
          </a:prstGeom>
          <a:ln>
            <a:noFill/>
          </a:ln>
        </p:spPr>
      </p:pic>
      <p:sp>
        <p:nvSpPr>
          <p:cNvPr id="1485" name="CustomShape 2"/>
          <p:cNvSpPr/>
          <p:nvPr/>
        </p:nvSpPr>
        <p:spPr>
          <a:xfrm>
            <a:off x="152280" y="10116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rPr>
              <a:t>De cel</a:t>
            </a:r>
            <a:endParaRPr b="0" lang="nl-NL" sz="3200" spc="-1" strike="noStrike">
              <a:latin typeface="Arial"/>
            </a:endParaRPr>
          </a:p>
        </p:txBody>
      </p:sp>
      <p:pic>
        <p:nvPicPr>
          <p:cNvPr id="1486" name="Picture 3" descr="http://images.tutorvista.com/content/tissues/cuboidal-epithelial-tissue.jpeg"/>
          <p:cNvPicPr/>
          <p:nvPr/>
        </p:nvPicPr>
        <p:blipFill>
          <a:blip r:embed="rId2"/>
          <a:stretch/>
        </p:blipFill>
        <p:spPr>
          <a:xfrm>
            <a:off x="228600" y="4343400"/>
            <a:ext cx="2437920" cy="2278440"/>
          </a:xfrm>
          <a:prstGeom prst="rect">
            <a:avLst/>
          </a:prstGeom>
          <a:ln>
            <a:noFill/>
          </a:ln>
        </p:spPr>
      </p:pic>
      <p:sp>
        <p:nvSpPr>
          <p:cNvPr id="1487" name="CustomShape 3"/>
          <p:cNvSpPr/>
          <p:nvPr/>
        </p:nvSpPr>
        <p:spPr>
          <a:xfrm>
            <a:off x="152280" y="990720"/>
            <a:ext cx="5714640" cy="3108240"/>
          </a:xfrm>
          <a:prstGeom prst="rect">
            <a:avLst/>
          </a:prstGeom>
          <a:noFill/>
          <a:ln w="9360">
            <a:noFill/>
          </a:ln>
        </p:spPr>
        <p:style>
          <a:lnRef idx="0"/>
          <a:fillRef idx="0"/>
          <a:effectRef idx="0"/>
          <a:fontRef idx="minor"/>
        </p:style>
        <p:txBody>
          <a:bodyPr lIns="90000" rIns="90000" tIns="45000" bIns="45000" anchor="ctr">
            <a:spAutoFit/>
          </a:bodyPr>
          <a:p>
            <a:pPr>
              <a:lnSpc>
                <a:spcPct val="100000"/>
              </a:lnSpc>
              <a:tabLst>
                <a:tab algn="l" pos="457200"/>
              </a:tabLst>
            </a:pPr>
            <a:r>
              <a:rPr b="0" lang="nl-NL" sz="1800" spc="-1" strike="noStrike">
                <a:solidFill>
                  <a:srgbClr val="000000"/>
                </a:solidFill>
                <a:latin typeface="Calibri"/>
                <a:ea typeface="Times New Roman"/>
              </a:rPr>
              <a:t>Simpelste collectie levend materiaal (eencellige)</a:t>
            </a: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r>
              <a:rPr b="0" lang="nl-NL" sz="1800" spc="-1" strike="noStrike" u="sng">
                <a:solidFill>
                  <a:srgbClr val="000000"/>
                </a:solidFill>
                <a:uFillTx/>
                <a:latin typeface="Calibri"/>
                <a:ea typeface="Times New Roman"/>
              </a:rPr>
              <a:t>Basale unit van meercelligen</a:t>
            </a:r>
            <a:r>
              <a:rPr b="0" lang="nl-NL" sz="1800" spc="-1" strike="noStrike">
                <a:solidFill>
                  <a:srgbClr val="000000"/>
                </a:solidFill>
                <a:latin typeface="Calibri"/>
                <a:ea typeface="Times New Roman"/>
              </a:rPr>
              <a:t>:</a:t>
            </a:r>
            <a:r>
              <a:rPr b="0" lang="en-GB" sz="1800" spc="-1" strike="noStrike">
                <a:solidFill>
                  <a:srgbClr val="000000"/>
                </a:solidFill>
                <a:latin typeface="Calibri"/>
                <a:ea typeface="Times New Roman"/>
              </a:rPr>
              <a:t> </a:t>
            </a:r>
            <a:endParaRPr b="0" lang="nl-NL" sz="1800" spc="-1" strike="noStrike">
              <a:latin typeface="Arial"/>
            </a:endParaRPr>
          </a:p>
          <a:p>
            <a:pPr marL="216000" indent="-216000">
              <a:lnSpc>
                <a:spcPct val="100000"/>
              </a:lnSpc>
              <a:buClr>
                <a:srgbClr val="000000"/>
              </a:buClr>
              <a:buFont typeface="Arial"/>
              <a:buChar char="•"/>
              <a:tabLst>
                <a:tab algn="l" pos="4572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specialisatie (evolutie) </a:t>
            </a:r>
            <a:r>
              <a:rPr b="0" lang="nl-NL" sz="1800" spc="-1" strike="noStrike">
                <a:solidFill>
                  <a:srgbClr val="000000"/>
                </a:solidFill>
                <a:latin typeface="Wingdings"/>
                <a:ea typeface="Times New Roman"/>
              </a:rPr>
              <a:t>=&gt;</a:t>
            </a:r>
            <a:r>
              <a:rPr b="0" lang="nl-NL" sz="1800" spc="-1" strike="noStrike">
                <a:solidFill>
                  <a:srgbClr val="000000"/>
                </a:solidFill>
                <a:latin typeface="Calibri"/>
                <a:ea typeface="Times New Roman"/>
              </a:rPr>
              <a:t> bv. weefsels, organen</a:t>
            </a:r>
            <a:endParaRPr b="0" lang="nl-NL" sz="1800" spc="-1" strike="noStrike">
              <a:latin typeface="Arial"/>
            </a:endParaRPr>
          </a:p>
          <a:p>
            <a:pPr marL="216000" indent="-216000">
              <a:lnSpc>
                <a:spcPct val="100000"/>
              </a:lnSpc>
              <a:buClr>
                <a:srgbClr val="000000"/>
              </a:buClr>
              <a:buFont typeface="Arial"/>
              <a:buChar char="•"/>
              <a:tabLst>
                <a:tab algn="l" pos="4572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overeenkomsten </a:t>
            </a:r>
            <a:r>
              <a:rPr b="0" lang="nl-NL" sz="1800" spc="-1" strike="noStrike">
                <a:solidFill>
                  <a:srgbClr val="000000"/>
                </a:solidFill>
                <a:latin typeface="Wingdings"/>
                <a:ea typeface="Times New Roman"/>
              </a:rPr>
              <a:t>=&gt;</a:t>
            </a:r>
            <a:r>
              <a:rPr b="0" lang="nl-NL" sz="1800" spc="-1" strike="noStrike">
                <a:solidFill>
                  <a:srgbClr val="000000"/>
                </a:solidFill>
                <a:latin typeface="Calibri"/>
                <a:ea typeface="Times New Roman"/>
              </a:rPr>
              <a:t> basale opbouw van elke cel</a:t>
            </a: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r>
              <a:rPr b="0" lang="nl-NL" sz="1800" spc="-1" strike="noStrike">
                <a:solidFill>
                  <a:srgbClr val="000000"/>
                </a:solidFill>
                <a:latin typeface="Calibri"/>
                <a:ea typeface="Times New Roman"/>
              </a:rPr>
              <a:t>Cytology = wetenschap/ leer van cellen</a:t>
            </a: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r>
              <a:rPr b="0" lang="nl-NL" sz="1800" spc="-1" strike="noStrike">
                <a:solidFill>
                  <a:srgbClr val="000000"/>
                </a:solidFill>
                <a:latin typeface="Calibri"/>
                <a:ea typeface="Times New Roman"/>
              </a:rPr>
              <a:t>Welke technieken zijn beschikbaar?</a:t>
            </a:r>
            <a:endParaRPr b="0" lang="nl-NL" sz="1800" spc="-1" strike="noStrike">
              <a:latin typeface="Arial"/>
            </a:endParaRPr>
          </a:p>
        </p:txBody>
      </p:sp>
      <p:pic>
        <p:nvPicPr>
          <p:cNvPr id="1488" name="Picture 5" descr="http://images.tutorvista.com/content/tissues/adipose-tissue.jpeg"/>
          <p:cNvPicPr/>
          <p:nvPr/>
        </p:nvPicPr>
        <p:blipFill>
          <a:blip r:embed="rId3"/>
          <a:stretch/>
        </p:blipFill>
        <p:spPr>
          <a:xfrm>
            <a:off x="2743200" y="4343400"/>
            <a:ext cx="2895120" cy="228420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9" name="TextShape 1"/>
          <p:cNvSpPr txBox="1"/>
          <p:nvPr/>
        </p:nvSpPr>
        <p:spPr>
          <a:xfrm>
            <a:off x="6553080" y="6245280"/>
            <a:ext cx="2133360" cy="475920"/>
          </a:xfrm>
          <a:prstGeom prst="rect">
            <a:avLst/>
          </a:prstGeom>
          <a:noFill/>
          <a:ln w="9360">
            <a:noFill/>
          </a:ln>
        </p:spPr>
        <p:txBody>
          <a:bodyPr>
            <a:noAutofit/>
          </a:bodyPr>
          <a:p>
            <a:pPr algn="r">
              <a:lnSpc>
                <a:spcPct val="100000"/>
              </a:lnSpc>
            </a:pPr>
            <a:fld id="{40B79F14-D125-4868-A82C-8177289440A1}" type="slidenum">
              <a:rPr b="0" lang="nl-NL" sz="1400" spc="-1" strike="noStrike">
                <a:solidFill>
                  <a:srgbClr val="000000"/>
                </a:solidFill>
                <a:latin typeface="Arial"/>
              </a:rPr>
              <a:t>&lt;number&gt;</a:t>
            </a:fld>
            <a:endParaRPr b="0" lang="nl-NL" sz="1400" spc="-1" strike="noStrike">
              <a:latin typeface="Times New Roman"/>
            </a:endParaRPr>
          </a:p>
        </p:txBody>
      </p:sp>
      <p:pic>
        <p:nvPicPr>
          <p:cNvPr id="1700" name="Picture 7_1" descr=""/>
          <p:cNvPicPr/>
          <p:nvPr/>
        </p:nvPicPr>
        <p:blipFill>
          <a:blip r:embed="rId1"/>
          <a:stretch/>
        </p:blipFill>
        <p:spPr>
          <a:xfrm>
            <a:off x="4033800" y="3579840"/>
            <a:ext cx="4455720" cy="2986560"/>
          </a:xfrm>
          <a:prstGeom prst="rect">
            <a:avLst/>
          </a:prstGeom>
          <a:ln>
            <a:noFill/>
          </a:ln>
        </p:spPr>
      </p:pic>
      <p:sp>
        <p:nvSpPr>
          <p:cNvPr id="1701" name="CustomShape 2"/>
          <p:cNvSpPr/>
          <p:nvPr/>
        </p:nvSpPr>
        <p:spPr>
          <a:xfrm>
            <a:off x="560520" y="533160"/>
            <a:ext cx="6552360" cy="2529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2000" spc="-1" strike="noStrike">
                <a:solidFill>
                  <a:srgbClr val="000000"/>
                </a:solidFill>
                <a:latin typeface="Arial"/>
              </a:rPr>
              <a:t>Kernlamina:</a:t>
            </a:r>
            <a:endParaRPr b="0" lang="nl-NL" sz="2000" spc="-1" strike="noStrike">
              <a:latin typeface="Arial"/>
            </a:endParaRPr>
          </a:p>
          <a:p>
            <a:pPr marL="285840" indent="-285480">
              <a:lnSpc>
                <a:spcPct val="100000"/>
              </a:lnSpc>
              <a:buClr>
                <a:srgbClr val="000000"/>
              </a:buClr>
              <a:buFont typeface="Arial"/>
              <a:buChar char="•"/>
            </a:pPr>
            <a:r>
              <a:rPr b="0" lang="nl-NL" sz="2000" spc="-1" strike="noStrike">
                <a:solidFill>
                  <a:srgbClr val="000000"/>
                </a:solidFill>
                <a:latin typeface="Arial"/>
              </a:rPr>
              <a:t>Eiwitfilamenten</a:t>
            </a:r>
            <a:endParaRPr b="0" lang="nl-NL" sz="2000" spc="-1" strike="noStrike">
              <a:latin typeface="Arial"/>
            </a:endParaRPr>
          </a:p>
          <a:p>
            <a:pPr marL="285840" indent="-285480">
              <a:lnSpc>
                <a:spcPct val="100000"/>
              </a:lnSpc>
              <a:buClr>
                <a:srgbClr val="000000"/>
              </a:buClr>
              <a:buFont typeface="Arial"/>
              <a:buChar char="•"/>
            </a:pPr>
            <a:r>
              <a:rPr b="0" lang="nl-NL" sz="2000" spc="-1" strike="noStrike">
                <a:solidFill>
                  <a:srgbClr val="000000"/>
                </a:solidFill>
                <a:latin typeface="Arial"/>
              </a:rPr>
              <a:t>Houdt de vorm van de kern in stand</a:t>
            </a:r>
            <a:endParaRPr b="0" lang="nl-NL" sz="2000" spc="-1" strike="noStrike">
              <a:latin typeface="Arial"/>
            </a:endParaRPr>
          </a:p>
          <a:p>
            <a:pPr>
              <a:lnSpc>
                <a:spcPct val="100000"/>
              </a:lnSpc>
            </a:pPr>
            <a:endParaRPr b="0" lang="nl-NL" sz="2000" spc="-1" strike="noStrike">
              <a:latin typeface="Arial"/>
            </a:endParaRPr>
          </a:p>
          <a:p>
            <a:pPr>
              <a:lnSpc>
                <a:spcPct val="100000"/>
              </a:lnSpc>
            </a:pPr>
            <a:r>
              <a:rPr b="0" lang="nl-NL" sz="2000" spc="-1" strike="noStrike">
                <a:solidFill>
                  <a:srgbClr val="000000"/>
                </a:solidFill>
                <a:latin typeface="Arial"/>
              </a:rPr>
              <a:t>Nucleaire matrix:</a:t>
            </a:r>
            <a:endParaRPr b="0" lang="nl-NL" sz="2000" spc="-1" strike="noStrike">
              <a:latin typeface="Arial"/>
            </a:endParaRPr>
          </a:p>
          <a:p>
            <a:pPr marL="285840" indent="-285480">
              <a:lnSpc>
                <a:spcPct val="100000"/>
              </a:lnSpc>
              <a:buClr>
                <a:srgbClr val="000000"/>
              </a:buClr>
              <a:buFont typeface="Arial"/>
              <a:buChar char="•"/>
            </a:pPr>
            <a:r>
              <a:rPr b="0" lang="nl-NL" sz="2000" spc="-1" strike="noStrike">
                <a:solidFill>
                  <a:srgbClr val="000000"/>
                </a:solidFill>
                <a:latin typeface="Arial"/>
              </a:rPr>
              <a:t>Eiwitvezels</a:t>
            </a:r>
            <a:endParaRPr b="0" lang="nl-NL" sz="2000" spc="-1" strike="noStrike">
              <a:latin typeface="Arial"/>
            </a:endParaRPr>
          </a:p>
          <a:p>
            <a:pPr>
              <a:lnSpc>
                <a:spcPct val="100000"/>
              </a:lnSpc>
            </a:pPr>
            <a:endParaRPr b="0" lang="nl-NL" sz="2000" spc="-1" strike="noStrike">
              <a:latin typeface="Arial"/>
            </a:endParaRPr>
          </a:p>
          <a:p>
            <a:pPr>
              <a:lnSpc>
                <a:spcPct val="100000"/>
              </a:lnSpc>
            </a:pPr>
            <a:r>
              <a:rPr b="0" lang="nl-NL" sz="2000" spc="-1" strike="noStrike">
                <a:solidFill>
                  <a:srgbClr val="000000"/>
                </a:solidFill>
                <a:latin typeface="Arial"/>
              </a:rPr>
              <a:t>Genetisch materiaal organiseren</a:t>
            </a:r>
            <a:endParaRPr b="0" lang="nl-NL" sz="20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2" name="TextShape 1"/>
          <p:cNvSpPr txBox="1"/>
          <p:nvPr/>
        </p:nvSpPr>
        <p:spPr>
          <a:xfrm>
            <a:off x="6553080" y="6245280"/>
            <a:ext cx="2133360" cy="475920"/>
          </a:xfrm>
          <a:prstGeom prst="rect">
            <a:avLst/>
          </a:prstGeom>
          <a:noFill/>
          <a:ln w="9360">
            <a:noFill/>
          </a:ln>
        </p:spPr>
        <p:txBody>
          <a:bodyPr>
            <a:noAutofit/>
          </a:bodyPr>
          <a:p>
            <a:pPr algn="r">
              <a:lnSpc>
                <a:spcPct val="100000"/>
              </a:lnSpc>
            </a:pPr>
            <a:fld id="{BE5A3581-0F78-4BAF-9A25-AE3A8E1243AD}" type="slidenum">
              <a:rPr b="0" lang="nl-NL" sz="1400" spc="-1" strike="noStrike">
                <a:solidFill>
                  <a:srgbClr val="000000"/>
                </a:solidFill>
                <a:latin typeface="Arial"/>
              </a:rPr>
              <a:t>&lt;number&gt;</a:t>
            </a:fld>
            <a:endParaRPr b="0" lang="nl-NL" sz="1400" spc="-1" strike="noStrike">
              <a:latin typeface="Times New Roman"/>
            </a:endParaRPr>
          </a:p>
        </p:txBody>
      </p:sp>
      <p:pic>
        <p:nvPicPr>
          <p:cNvPr id="1703" name="Picture 2_1" descr=""/>
          <p:cNvPicPr/>
          <p:nvPr/>
        </p:nvPicPr>
        <p:blipFill>
          <a:blip r:embed="rId1"/>
          <a:stretch/>
        </p:blipFill>
        <p:spPr>
          <a:xfrm>
            <a:off x="179280" y="815400"/>
            <a:ext cx="4680000" cy="5227200"/>
          </a:xfrm>
          <a:prstGeom prst="rect">
            <a:avLst/>
          </a:prstGeom>
          <a:ln>
            <a:noFill/>
          </a:ln>
        </p:spPr>
      </p:pic>
      <p:sp>
        <p:nvSpPr>
          <p:cNvPr id="1704" name="CustomShape 2"/>
          <p:cNvSpPr/>
          <p:nvPr/>
        </p:nvSpPr>
        <p:spPr>
          <a:xfrm>
            <a:off x="5148000" y="1874880"/>
            <a:ext cx="4402440" cy="3138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2000" spc="-1" strike="noStrike">
                <a:solidFill>
                  <a:srgbClr val="000000"/>
                </a:solidFill>
                <a:latin typeface="Arial"/>
              </a:rPr>
              <a:t>Chromosoom: </a:t>
            </a:r>
            <a:endParaRPr b="0" lang="nl-NL" sz="2000" spc="-1" strike="noStrike">
              <a:latin typeface="Arial"/>
            </a:endParaRPr>
          </a:p>
          <a:p>
            <a:pPr marL="343080" indent="-342720">
              <a:lnSpc>
                <a:spcPct val="100000"/>
              </a:lnSpc>
              <a:buClr>
                <a:srgbClr val="000000"/>
              </a:buClr>
              <a:buFont typeface="Arial"/>
              <a:buChar char="•"/>
            </a:pPr>
            <a:r>
              <a:rPr b="0" lang="nl-NL" sz="2000" spc="-1" strike="noStrike">
                <a:solidFill>
                  <a:srgbClr val="000000"/>
                </a:solidFill>
                <a:latin typeface="Arial"/>
              </a:rPr>
              <a:t>één lang DNA molecuul</a:t>
            </a:r>
            <a:endParaRPr b="0" lang="nl-NL" sz="2000" spc="-1" strike="noStrike">
              <a:latin typeface="Arial"/>
            </a:endParaRPr>
          </a:p>
          <a:p>
            <a:pPr>
              <a:lnSpc>
                <a:spcPct val="100000"/>
              </a:lnSpc>
            </a:pPr>
            <a:endParaRPr b="0" lang="nl-NL" sz="2000" spc="-1" strike="noStrike">
              <a:latin typeface="Arial"/>
            </a:endParaRPr>
          </a:p>
          <a:p>
            <a:pPr>
              <a:lnSpc>
                <a:spcPct val="100000"/>
              </a:lnSpc>
            </a:pPr>
            <a:r>
              <a:rPr b="0" lang="nl-NL" sz="2000" spc="-1" strike="noStrike">
                <a:solidFill>
                  <a:srgbClr val="000000"/>
                </a:solidFill>
                <a:latin typeface="Arial"/>
              </a:rPr>
              <a:t>Chromatine:</a:t>
            </a:r>
            <a:endParaRPr b="0" lang="nl-NL" sz="2000" spc="-1" strike="noStrike">
              <a:latin typeface="Arial"/>
            </a:endParaRPr>
          </a:p>
          <a:p>
            <a:pPr marL="343080" indent="-342720">
              <a:lnSpc>
                <a:spcPct val="100000"/>
              </a:lnSpc>
              <a:buClr>
                <a:srgbClr val="000000"/>
              </a:buClr>
              <a:buFont typeface="Arial"/>
              <a:buChar char="•"/>
            </a:pPr>
            <a:r>
              <a:rPr b="0" lang="nl-NL" sz="2000" spc="-1" strike="noStrike">
                <a:solidFill>
                  <a:srgbClr val="000000"/>
                </a:solidFill>
                <a:latin typeface="Arial"/>
              </a:rPr>
              <a:t>Vormt chromosomen</a:t>
            </a:r>
            <a:endParaRPr b="0" lang="nl-NL" sz="2000" spc="-1" strike="noStrike">
              <a:latin typeface="Arial"/>
            </a:endParaRPr>
          </a:p>
          <a:p>
            <a:pPr>
              <a:lnSpc>
                <a:spcPct val="100000"/>
              </a:lnSpc>
            </a:pPr>
            <a:endParaRPr b="0" lang="nl-NL" sz="2000" spc="-1" strike="noStrike">
              <a:latin typeface="Arial"/>
            </a:endParaRPr>
          </a:p>
          <a:p>
            <a:pPr>
              <a:lnSpc>
                <a:spcPct val="100000"/>
              </a:lnSpc>
            </a:pPr>
            <a:r>
              <a:rPr b="0" lang="nl-NL" sz="2000" spc="-1" strike="noStrike">
                <a:solidFill>
                  <a:srgbClr val="000000"/>
                </a:solidFill>
                <a:latin typeface="Arial"/>
              </a:rPr>
              <a:t>46 chromosomen</a:t>
            </a:r>
            <a:endParaRPr b="0" lang="nl-NL" sz="2000" spc="-1" strike="noStrike">
              <a:latin typeface="Arial"/>
            </a:endParaRPr>
          </a:p>
          <a:p>
            <a:pPr>
              <a:lnSpc>
                <a:spcPct val="100000"/>
              </a:lnSpc>
            </a:pPr>
            <a:r>
              <a:rPr b="0" lang="nl-NL" sz="2000" spc="-1" strike="noStrike">
                <a:solidFill>
                  <a:srgbClr val="000000"/>
                </a:solidFill>
                <a:latin typeface="Arial"/>
              </a:rPr>
              <a:t>Geslachtscellen: 23 chromosomen</a:t>
            </a:r>
            <a:endParaRPr b="0" lang="nl-NL" sz="2000" spc="-1" strike="noStrike">
              <a:latin typeface="Arial"/>
            </a:endParaRPr>
          </a:p>
          <a:p>
            <a:pPr>
              <a:lnSpc>
                <a:spcPct val="100000"/>
              </a:lnSpc>
            </a:pPr>
            <a:endParaRPr b="0" lang="nl-NL" sz="2000" spc="-1" strike="noStrike">
              <a:latin typeface="Arial"/>
            </a:endParaRPr>
          </a:p>
          <a:p>
            <a:pPr>
              <a:lnSpc>
                <a:spcPct val="100000"/>
              </a:lnSpc>
            </a:pPr>
            <a:endParaRPr b="0" lang="nl-NL" sz="2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5" name="TextShape 1"/>
          <p:cNvSpPr txBox="1"/>
          <p:nvPr/>
        </p:nvSpPr>
        <p:spPr>
          <a:xfrm>
            <a:off x="685800" y="1412640"/>
            <a:ext cx="7772040" cy="1361880"/>
          </a:xfrm>
          <a:prstGeom prst="rect">
            <a:avLst/>
          </a:prstGeom>
          <a:noFill/>
          <a:ln w="9360">
            <a:noFill/>
          </a:ln>
        </p:spPr>
        <p:txBody>
          <a:bodyPr>
            <a:noAutofit/>
          </a:bodyPr>
          <a:p>
            <a:pPr>
              <a:lnSpc>
                <a:spcPct val="100000"/>
              </a:lnSpc>
            </a:pPr>
            <a:r>
              <a:rPr b="1" lang="nl-NL" sz="4000" spc="-1" strike="noStrike" cap="all">
                <a:solidFill>
                  <a:srgbClr val="000000"/>
                </a:solidFill>
                <a:latin typeface="Arial"/>
              </a:rPr>
              <a:t>Waaruit bestaat kernlamina?</a:t>
            </a:r>
            <a:endParaRPr b="0" lang="en-US" sz="4000" spc="-1" strike="noStrike">
              <a:solidFill>
                <a:srgbClr val="000000"/>
              </a:solidFill>
              <a:latin typeface="Arial"/>
            </a:endParaRPr>
          </a:p>
        </p:txBody>
      </p:sp>
      <p:sp>
        <p:nvSpPr>
          <p:cNvPr id="1706" name="TextShape 2"/>
          <p:cNvSpPr txBox="1"/>
          <p:nvPr/>
        </p:nvSpPr>
        <p:spPr>
          <a:xfrm>
            <a:off x="2988000" y="3815640"/>
            <a:ext cx="4120560" cy="1499760"/>
          </a:xfrm>
          <a:prstGeom prst="rect">
            <a:avLst/>
          </a:prstGeom>
          <a:noFill/>
          <a:ln w="9360">
            <a:noFill/>
          </a:ln>
        </p:spPr>
        <p:txBody>
          <a:bodyPr anchor="b">
            <a:noAutofit/>
          </a:bodyPr>
          <a:p>
            <a:pPr marL="457200" indent="-456840">
              <a:lnSpc>
                <a:spcPct val="100000"/>
              </a:lnSpc>
              <a:spcBef>
                <a:spcPts val="641"/>
              </a:spcBef>
              <a:buClr>
                <a:srgbClr val="000000"/>
              </a:buClr>
              <a:buFont typeface="StarSymbol"/>
              <a:buAutoNum type="alphaUcPeriod"/>
            </a:pPr>
            <a:r>
              <a:rPr b="0" lang="nl-NL" sz="3200" spc="-1" strike="noStrike">
                <a:solidFill>
                  <a:srgbClr val="000000"/>
                </a:solidFill>
                <a:latin typeface="Arial"/>
              </a:rPr>
              <a:t>Eiwitvezels</a:t>
            </a:r>
            <a:endParaRPr b="0" lang="en-US" sz="3200" spc="-1" strike="noStrike">
              <a:solidFill>
                <a:srgbClr val="000000"/>
              </a:solidFill>
              <a:latin typeface="Arial"/>
            </a:endParaRPr>
          </a:p>
          <a:p>
            <a:pPr marL="457200" indent="-456840">
              <a:lnSpc>
                <a:spcPct val="100000"/>
              </a:lnSpc>
              <a:spcBef>
                <a:spcPts val="641"/>
              </a:spcBef>
              <a:buClr>
                <a:srgbClr val="000000"/>
              </a:buClr>
              <a:buFont typeface="StarSymbol"/>
              <a:buAutoNum type="alphaUcPeriod"/>
            </a:pPr>
            <a:r>
              <a:rPr b="0" lang="nl-NL" sz="3200" spc="-1" strike="noStrike">
                <a:solidFill>
                  <a:srgbClr val="000000"/>
                </a:solidFill>
                <a:latin typeface="Arial"/>
              </a:rPr>
              <a:t>Eiwitfilamenten</a:t>
            </a:r>
            <a:endParaRPr b="0" lang="en-US" sz="3200" spc="-1" strike="noStrike">
              <a:solidFill>
                <a:srgbClr val="000000"/>
              </a:solidFill>
              <a:latin typeface="Arial"/>
            </a:endParaRPr>
          </a:p>
          <a:p>
            <a:pPr marL="457200" indent="-456840">
              <a:lnSpc>
                <a:spcPct val="100000"/>
              </a:lnSpc>
              <a:spcBef>
                <a:spcPts val="641"/>
              </a:spcBef>
              <a:buClr>
                <a:srgbClr val="000000"/>
              </a:buClr>
              <a:buFont typeface="StarSymbol"/>
              <a:buAutoNum type="alphaUcPeriod"/>
            </a:pPr>
            <a:r>
              <a:rPr b="0" lang="nl-NL" sz="3200" spc="-1" strike="noStrike">
                <a:solidFill>
                  <a:srgbClr val="000000"/>
                </a:solidFill>
                <a:latin typeface="Arial"/>
              </a:rPr>
              <a:t>DNA</a:t>
            </a:r>
            <a:endParaRPr b="0" lang="en-US" sz="3200" spc="-1" strike="noStrike">
              <a:solidFill>
                <a:srgbClr val="000000"/>
              </a:solidFill>
              <a:latin typeface="Arial"/>
            </a:endParaRPr>
          </a:p>
          <a:p>
            <a:pPr marL="457200" indent="-456840">
              <a:lnSpc>
                <a:spcPct val="100000"/>
              </a:lnSpc>
              <a:spcBef>
                <a:spcPts val="641"/>
              </a:spcBef>
              <a:buClr>
                <a:srgbClr val="000000"/>
              </a:buClr>
              <a:buFont typeface="StarSymbol"/>
              <a:buAutoNum type="alphaUcPeriod"/>
            </a:pPr>
            <a:r>
              <a:rPr b="0" lang="nl-NL" sz="3200" spc="-1" strike="noStrike">
                <a:solidFill>
                  <a:srgbClr val="000000"/>
                </a:solidFill>
                <a:latin typeface="Arial"/>
              </a:rPr>
              <a:t>Chromosomen</a:t>
            </a:r>
            <a:endParaRPr b="0" lang="en-US" sz="3200" spc="-1" strike="noStrike">
              <a:solidFill>
                <a:srgbClr val="000000"/>
              </a:solidFill>
              <a:latin typeface="Arial"/>
            </a:endParaRPr>
          </a:p>
        </p:txBody>
      </p:sp>
      <p:sp>
        <p:nvSpPr>
          <p:cNvPr id="1707" name="TextShape 3"/>
          <p:cNvSpPr txBox="1"/>
          <p:nvPr/>
        </p:nvSpPr>
        <p:spPr>
          <a:xfrm>
            <a:off x="6553080" y="6245280"/>
            <a:ext cx="2133360" cy="475920"/>
          </a:xfrm>
          <a:prstGeom prst="rect">
            <a:avLst/>
          </a:prstGeom>
          <a:noFill/>
          <a:ln w="9360">
            <a:noFill/>
          </a:ln>
        </p:spPr>
        <p:txBody>
          <a:bodyPr>
            <a:noAutofit/>
          </a:bodyPr>
          <a:p>
            <a:pPr algn="r">
              <a:lnSpc>
                <a:spcPct val="100000"/>
              </a:lnSpc>
            </a:pPr>
            <a:fld id="{FC39563C-F081-4D45-A9F0-9138F4EF6CBA}" type="slidenum">
              <a:rPr b="0" lang="nl-NL" sz="1400" spc="-1" strike="noStrike">
                <a:solidFill>
                  <a:srgbClr val="000000"/>
                </a:solidFill>
                <a:latin typeface="Arial"/>
              </a:rPr>
              <a:t>&lt;number&gt;</a:t>
            </a:fld>
            <a:endParaRPr b="0" lang="nl-NL" sz="14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8" name="TextShape 1"/>
          <p:cNvSpPr txBox="1"/>
          <p:nvPr/>
        </p:nvSpPr>
        <p:spPr>
          <a:xfrm>
            <a:off x="6705720" y="6245280"/>
            <a:ext cx="2133360" cy="475920"/>
          </a:xfrm>
          <a:prstGeom prst="rect">
            <a:avLst/>
          </a:prstGeom>
          <a:noFill/>
          <a:ln w="9360">
            <a:noFill/>
          </a:ln>
        </p:spPr>
        <p:txBody>
          <a:bodyPr>
            <a:noAutofit/>
          </a:bodyPr>
          <a:p>
            <a:pPr algn="r">
              <a:lnSpc>
                <a:spcPct val="100000"/>
              </a:lnSpc>
            </a:pPr>
            <a:fld id="{9D3AC922-9F25-4194-A9CB-F9633A2E809E}" type="slidenum">
              <a:rPr b="0" lang="en-US" sz="1400" spc="-1" strike="noStrike">
                <a:solidFill>
                  <a:srgbClr val="000000"/>
                </a:solidFill>
                <a:latin typeface="Calibri"/>
              </a:rPr>
              <a:t>&lt;number&gt;</a:t>
            </a:fld>
            <a:endParaRPr b="0" lang="nl-NL" sz="1400" spc="-1" strike="noStrike">
              <a:latin typeface="Times New Roman"/>
            </a:endParaRPr>
          </a:p>
        </p:txBody>
      </p:sp>
      <p:pic>
        <p:nvPicPr>
          <p:cNvPr id="1709" name="Picture 5" descr="06_11Ribosomes_CL.jpg"/>
          <p:cNvPicPr/>
          <p:nvPr/>
        </p:nvPicPr>
        <p:blipFill>
          <a:blip r:embed="rId1"/>
          <a:stretch/>
        </p:blipFill>
        <p:spPr>
          <a:xfrm>
            <a:off x="228600" y="1905120"/>
            <a:ext cx="8192880" cy="4454280"/>
          </a:xfrm>
          <a:prstGeom prst="rect">
            <a:avLst/>
          </a:prstGeom>
          <a:ln w="9360">
            <a:noFill/>
          </a:ln>
        </p:spPr>
      </p:pic>
      <p:sp>
        <p:nvSpPr>
          <p:cNvPr id="1710" name="CustomShape 2"/>
          <p:cNvSpPr/>
          <p:nvPr/>
        </p:nvSpPr>
        <p:spPr>
          <a:xfrm>
            <a:off x="588240" y="914400"/>
            <a:ext cx="5554440" cy="69948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3333cc"/>
                </a:solidFill>
                <a:latin typeface="Calibri"/>
              </a:rPr>
              <a:t>Ribosomen: Betrokken bij eiwit synthese</a:t>
            </a:r>
            <a:endParaRPr b="0" lang="nl-NL" sz="2400" spc="-1" strike="noStrike">
              <a:latin typeface="Arial"/>
            </a:endParaRPr>
          </a:p>
          <a:p>
            <a:pPr>
              <a:lnSpc>
                <a:spcPct val="100000"/>
              </a:lnSpc>
            </a:pPr>
            <a:r>
              <a:rPr b="0" lang="en-US" sz="1600" spc="-1" strike="noStrike">
                <a:solidFill>
                  <a:srgbClr val="3333cc"/>
                </a:solidFill>
                <a:latin typeface="Calibri"/>
              </a:rPr>
              <a:t>(</a:t>
            </a:r>
            <a:r>
              <a:rPr b="0" i="1" lang="en-US" sz="1600" spc="-1" strike="noStrike">
                <a:solidFill>
                  <a:srgbClr val="3333cc"/>
                </a:solidFill>
                <a:latin typeface="Calibri"/>
              </a:rPr>
              <a:t>proliferatie van ribosomen in cellen die veel eiwitten produceren)</a:t>
            </a:r>
            <a:endParaRPr b="0" lang="nl-NL" sz="1600" spc="-1" strike="noStrike">
              <a:latin typeface="Arial"/>
            </a:endParaRPr>
          </a:p>
        </p:txBody>
      </p:sp>
      <p:sp>
        <p:nvSpPr>
          <p:cNvPr id="1711" name="CustomShape 3"/>
          <p:cNvSpPr/>
          <p:nvPr/>
        </p:nvSpPr>
        <p:spPr>
          <a:xfrm>
            <a:off x="5638680" y="2993400"/>
            <a:ext cx="1904760" cy="304560"/>
          </a:xfrm>
          <a:prstGeom prst="rect">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1712" name="CustomShape 4"/>
          <p:cNvSpPr/>
          <p:nvPr/>
        </p:nvSpPr>
        <p:spPr>
          <a:xfrm>
            <a:off x="5638680" y="3505320"/>
            <a:ext cx="2133360" cy="304560"/>
          </a:xfrm>
          <a:prstGeom prst="rect">
            <a:avLst/>
          </a:prstGeom>
          <a:noFill/>
          <a:ln w="28440">
            <a:solidFill>
              <a:srgbClr val="ff0000"/>
            </a:solidFill>
            <a:round/>
          </a:ln>
        </p:spPr>
        <p:style>
          <a:lnRef idx="2">
            <a:schemeClr val="accent1">
              <a:shade val="50000"/>
            </a:schemeClr>
          </a:lnRef>
          <a:fillRef idx="1">
            <a:schemeClr val="accent1"/>
          </a:fillRef>
          <a:effectRef idx="0">
            <a:schemeClr val="accent1"/>
          </a:effectRef>
          <a:fontRef idx="minor"/>
        </p:style>
      </p:sp>
      <p:sp>
        <p:nvSpPr>
          <p:cNvPr id="1713" name="CustomShape 5"/>
          <p:cNvSpPr/>
          <p:nvPr/>
        </p:nvSpPr>
        <p:spPr>
          <a:xfrm>
            <a:off x="304920" y="7632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rPr>
              <a:t>Ribosomen</a:t>
            </a:r>
            <a:endParaRPr b="0" lang="nl-NL" sz="3200" spc="-1" strike="noStrike">
              <a:latin typeface="Arial"/>
            </a:endParaRPr>
          </a:p>
        </p:txBody>
      </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7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17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4" name="CustomShape 1"/>
          <p:cNvSpPr/>
          <p:nvPr/>
        </p:nvSpPr>
        <p:spPr>
          <a:xfrm>
            <a:off x="293760" y="3429000"/>
            <a:ext cx="2549520" cy="913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rPr>
              <a:t>Combinatie eiwit en RNA </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000000"/>
                </a:solidFill>
                <a:latin typeface="Calibri"/>
              </a:rPr>
              <a:t>(ribosomal RNA: rRNA)</a:t>
            </a:r>
            <a:endParaRPr b="0" lang="nl-NL" sz="1800" spc="-1" strike="noStrike">
              <a:latin typeface="Arial"/>
            </a:endParaRPr>
          </a:p>
        </p:txBody>
      </p:sp>
      <p:grpSp>
        <p:nvGrpSpPr>
          <p:cNvPr id="1715" name="Group 2"/>
          <p:cNvGrpSpPr/>
          <p:nvPr/>
        </p:nvGrpSpPr>
        <p:grpSpPr>
          <a:xfrm>
            <a:off x="1828800" y="228600"/>
            <a:ext cx="6981480" cy="6400440"/>
            <a:chOff x="1828800" y="228600"/>
            <a:chExt cx="6981480" cy="6400440"/>
          </a:xfrm>
        </p:grpSpPr>
        <p:pic>
          <p:nvPicPr>
            <p:cNvPr id="1716" name="Picture 5" descr="http://dwb4.unl.edu/Chem/CHEM869N/CHEM869NLinks/www.mun.ca/biochem/courses/3107/images/6301_16S.GIF"/>
            <p:cNvPicPr/>
            <p:nvPr/>
          </p:nvPicPr>
          <p:blipFill>
            <a:blip r:embed="rId1"/>
            <a:stretch/>
          </p:blipFill>
          <p:spPr>
            <a:xfrm>
              <a:off x="3762360" y="228600"/>
              <a:ext cx="5047920" cy="6400440"/>
            </a:xfrm>
            <a:prstGeom prst="rect">
              <a:avLst/>
            </a:prstGeom>
            <a:ln>
              <a:noFill/>
            </a:ln>
          </p:spPr>
        </p:pic>
        <p:sp>
          <p:nvSpPr>
            <p:cNvPr id="1717" name="CustomShape 3"/>
            <p:cNvSpPr/>
            <p:nvPr/>
          </p:nvSpPr>
          <p:spPr>
            <a:xfrm>
              <a:off x="1828800" y="3886200"/>
              <a:ext cx="990360" cy="533160"/>
            </a:xfrm>
            <a:prstGeom prst="ellipse">
              <a:avLst/>
            </a:prstGeom>
            <a:noFill/>
            <a:ln w="15840">
              <a:solidFill>
                <a:srgbClr val="ff0000"/>
              </a:solidFill>
              <a:round/>
            </a:ln>
          </p:spPr>
          <p:style>
            <a:lnRef idx="0"/>
            <a:fillRef idx="0"/>
            <a:effectRef idx="0"/>
            <a:fontRef idx="minor"/>
          </p:style>
        </p:sp>
        <p:sp>
          <p:nvSpPr>
            <p:cNvPr id="1718" name="Line 4"/>
            <p:cNvSpPr/>
            <p:nvPr/>
          </p:nvSpPr>
          <p:spPr>
            <a:xfrm flipV="1">
              <a:off x="2819160" y="4038480"/>
              <a:ext cx="1067040" cy="152280"/>
            </a:xfrm>
            <a:prstGeom prst="line">
              <a:avLst/>
            </a:prstGeom>
            <a:ln w="15840">
              <a:solidFill>
                <a:srgbClr val="ff0000"/>
              </a:solidFill>
              <a:round/>
              <a:tailEnd len="med" type="triangle" w="med"/>
            </a:ln>
          </p:spPr>
          <p:style>
            <a:lnRef idx="0"/>
            <a:fillRef idx="0"/>
            <a:effectRef idx="0"/>
            <a:fontRef idx="minor"/>
          </p:style>
        </p:sp>
      </p:grpSp>
      <p:sp>
        <p:nvSpPr>
          <p:cNvPr id="1719" name="CustomShape 5"/>
          <p:cNvSpPr/>
          <p:nvPr/>
        </p:nvSpPr>
        <p:spPr>
          <a:xfrm>
            <a:off x="304920" y="76320"/>
            <a:ext cx="8534160" cy="57780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1" lang="nl-NL" sz="3200" spc="-1" strike="noStrike">
                <a:solidFill>
                  <a:srgbClr val="002060"/>
                </a:solidFill>
                <a:latin typeface="Calibri"/>
              </a:rPr>
              <a:t>Ribosomen; opbouw</a:t>
            </a:r>
            <a:endParaRPr b="0" lang="nl-NL" sz="3200" spc="-1" strike="noStrike">
              <a:latin typeface="Arial"/>
            </a:endParaRPr>
          </a:p>
        </p:txBody>
      </p:sp>
      <p:pic>
        <p:nvPicPr>
          <p:cNvPr id="1720" name="Picture 13" descr="http://upload.wikimedia.org/wikipedia/commons/thumb/3/3d/10_small_subunit.gif/220px-10_small_subunit.gif"/>
          <p:cNvPicPr/>
          <p:nvPr/>
        </p:nvPicPr>
        <p:blipFill>
          <a:blip r:embed="rId2"/>
          <a:stretch/>
        </p:blipFill>
        <p:spPr>
          <a:xfrm>
            <a:off x="380880" y="4648320"/>
            <a:ext cx="2095200" cy="2095200"/>
          </a:xfrm>
          <a:prstGeom prst="rect">
            <a:avLst/>
          </a:prstGeom>
          <a:ln>
            <a:noFill/>
          </a:ln>
        </p:spPr>
      </p:pic>
      <p:sp>
        <p:nvSpPr>
          <p:cNvPr id="1721" name="CustomShape 6"/>
          <p:cNvSpPr/>
          <p:nvPr/>
        </p:nvSpPr>
        <p:spPr>
          <a:xfrm>
            <a:off x="2368440" y="2362320"/>
            <a:ext cx="10710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rPr>
              <a:t>18S rRNA</a:t>
            </a:r>
            <a:endParaRPr b="0" lang="nl-NL" sz="1800" spc="-1" strike="noStrike">
              <a:latin typeface="Arial"/>
            </a:endParaRPr>
          </a:p>
        </p:txBody>
      </p:sp>
      <p:sp>
        <p:nvSpPr>
          <p:cNvPr id="1722" name="CustomShape 7"/>
          <p:cNvSpPr/>
          <p:nvPr/>
        </p:nvSpPr>
        <p:spPr>
          <a:xfrm>
            <a:off x="2368440" y="1752480"/>
            <a:ext cx="10710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rPr>
              <a:t>28S rRNA</a:t>
            </a:r>
            <a:endParaRPr b="0" lang="nl-NL" sz="1800" spc="-1" strike="noStrike">
              <a:latin typeface="Arial"/>
            </a:endParaRPr>
          </a:p>
        </p:txBody>
      </p:sp>
      <p:sp>
        <p:nvSpPr>
          <p:cNvPr id="1723" name="CustomShape 8"/>
          <p:cNvSpPr/>
          <p:nvPr/>
        </p:nvSpPr>
        <p:spPr>
          <a:xfrm>
            <a:off x="1987200" y="6172200"/>
            <a:ext cx="15390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rPr>
              <a:t>Kleine subunit</a:t>
            </a:r>
            <a:endParaRPr b="0" lang="nl-NL" sz="1800" spc="-1" strike="noStrike">
              <a:latin typeface="Arial"/>
            </a:endParaRPr>
          </a:p>
        </p:txBody>
      </p:sp>
      <p:pic>
        <p:nvPicPr>
          <p:cNvPr id="1724" name="" descr=""/>
          <p:cNvPicPr/>
          <p:nvPr/>
        </p:nvPicPr>
        <p:blipFill>
          <a:blip r:embed="rId3"/>
          <a:stretch/>
        </p:blipFill>
        <p:spPr>
          <a:xfrm>
            <a:off x="533520" y="1600200"/>
            <a:ext cx="1739880" cy="1168560"/>
          </a:xfrm>
          <a:prstGeom prst="rect">
            <a:avLst/>
          </a:prstGeom>
          <a:ln>
            <a:noFill/>
          </a:ln>
        </p:spPr>
      </p:pic>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childTnLst>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499"/>
                                          </p:stCondLst>
                                        </p:cTn>
                                        <p:tgtEl>
                                          <p:spTgt spid="17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499"/>
                                          </p:stCondLst>
                                        </p:cTn>
                                        <p:tgtEl>
                                          <p:spTgt spid="17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5" name="CustomShape 1"/>
          <p:cNvSpPr/>
          <p:nvPr/>
        </p:nvSpPr>
        <p:spPr>
          <a:xfrm>
            <a:off x="304920" y="7632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rPr>
              <a:t>Hoe werkt een ribosoom</a:t>
            </a:r>
            <a:endParaRPr b="0" lang="nl-NL" sz="3200" spc="-1" strike="noStrike">
              <a:latin typeface="Arial"/>
            </a:endParaRPr>
          </a:p>
        </p:txBody>
      </p:sp>
      <p:pic>
        <p:nvPicPr>
          <p:cNvPr id="1726" name="Picture 4" descr="http://lh5.ggpht.com/_Dy0ZkxgRjL4/Ss-8JLaV1RI/AAAAAAAAIuo/P_vluVvBTrQ/ribosoom2%5B7%5D.jpg"/>
          <p:cNvPicPr/>
          <p:nvPr/>
        </p:nvPicPr>
        <p:blipFill>
          <a:blip r:embed="rId1"/>
          <a:stretch/>
        </p:blipFill>
        <p:spPr>
          <a:xfrm>
            <a:off x="1066680" y="1600200"/>
            <a:ext cx="7206120" cy="441936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7" name="TextShape 1"/>
          <p:cNvSpPr txBox="1"/>
          <p:nvPr/>
        </p:nvSpPr>
        <p:spPr>
          <a:xfrm>
            <a:off x="6553080" y="6245280"/>
            <a:ext cx="2133360" cy="475920"/>
          </a:xfrm>
          <a:prstGeom prst="rect">
            <a:avLst/>
          </a:prstGeom>
          <a:noFill/>
          <a:ln w="9360">
            <a:noFill/>
          </a:ln>
        </p:spPr>
        <p:txBody>
          <a:bodyPr>
            <a:noAutofit/>
          </a:bodyPr>
          <a:p>
            <a:pPr algn="r">
              <a:lnSpc>
                <a:spcPct val="100000"/>
              </a:lnSpc>
            </a:pPr>
            <a:fld id="{3ACC935E-36F1-490D-B88D-4A1C9994022C}" type="slidenum">
              <a:rPr b="0" lang="en-US" sz="1400" spc="-1" strike="noStrike">
                <a:solidFill>
                  <a:srgbClr val="000000"/>
                </a:solidFill>
                <a:latin typeface="Calibri"/>
              </a:rPr>
              <a:t>&lt;number&gt;</a:t>
            </a:fld>
            <a:endParaRPr b="0" lang="nl-NL" sz="1400" spc="-1" strike="noStrike">
              <a:latin typeface="Times New Roman"/>
            </a:endParaRPr>
          </a:p>
        </p:txBody>
      </p:sp>
      <p:sp>
        <p:nvSpPr>
          <p:cNvPr id="1728" name="CustomShape 2"/>
          <p:cNvSpPr/>
          <p:nvPr/>
        </p:nvSpPr>
        <p:spPr>
          <a:xfrm>
            <a:off x="340920" y="1335240"/>
            <a:ext cx="8185320" cy="2315160"/>
          </a:xfrm>
          <a:prstGeom prst="rect">
            <a:avLst/>
          </a:prstGeom>
          <a:noFill/>
          <a:ln w="9360">
            <a:noFill/>
          </a:ln>
        </p:spPr>
        <p:style>
          <a:lnRef idx="0"/>
          <a:fillRef idx="0"/>
          <a:effectRef idx="0"/>
          <a:fontRef idx="minor"/>
        </p:style>
        <p:txBody>
          <a:bodyPr wrap="none" lIns="90000" rIns="90000" tIns="45000" bIns="45000">
            <a:spAutoFit/>
          </a:bodyPr>
          <a:p>
            <a:pPr marL="216000" indent="-216000">
              <a:lnSpc>
                <a:spcPct val="100000"/>
              </a:lnSpc>
              <a:buClr>
                <a:srgbClr val="000000"/>
              </a:buClr>
              <a:buFont typeface="Symbol" charset="2"/>
              <a:buChar char=""/>
            </a:pPr>
            <a:r>
              <a:rPr b="0" lang="nl-NL" sz="1800" spc="-1" strike="noStrike">
                <a:solidFill>
                  <a:srgbClr val="000000"/>
                </a:solidFill>
                <a:latin typeface="Calibri"/>
              </a:rPr>
              <a:t> </a:t>
            </a:r>
            <a:r>
              <a:rPr b="1" lang="nl-NL" sz="1800" spc="-1" strike="noStrike">
                <a:solidFill>
                  <a:srgbClr val="000000"/>
                </a:solidFill>
                <a:latin typeface="Calibri"/>
              </a:rPr>
              <a:t>Vrij: in cytosol</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000000"/>
                </a:solidFill>
                <a:latin typeface="Calibri"/>
              </a:rPr>
              <a:t>  </a:t>
            </a:r>
            <a:r>
              <a:rPr b="0" lang="nl-NL" sz="1800" spc="-1" strike="noStrike">
                <a:solidFill>
                  <a:srgbClr val="000000"/>
                </a:solidFill>
                <a:latin typeface="Calibri"/>
              </a:rPr>
              <a:t>Voorbeeld: bij eiwit synthese van enzymen die betrokken zijn bij suiker metabolisme</a:t>
            </a:r>
            <a:endParaRPr b="0" lang="nl-NL" sz="1800" spc="-1" strike="noStrike">
              <a:latin typeface="Arial"/>
            </a:endParaRPr>
          </a:p>
          <a:p>
            <a:pPr>
              <a:lnSpc>
                <a:spcPct val="100000"/>
              </a:lnSpc>
            </a:pPr>
            <a:endParaRPr b="0" lang="nl-NL" sz="1800" spc="-1" strike="noStrike">
              <a:latin typeface="Arial"/>
            </a:endParaRPr>
          </a:p>
          <a:p>
            <a:pPr marL="216000" indent="-216000">
              <a:lnSpc>
                <a:spcPct val="100000"/>
              </a:lnSpc>
              <a:buClr>
                <a:srgbClr val="000000"/>
              </a:buClr>
              <a:buFont typeface="Symbol" charset="2"/>
              <a:buChar char=""/>
            </a:pPr>
            <a:r>
              <a:rPr b="0" lang="nl-NL" sz="1800" spc="-1" strike="noStrike">
                <a:solidFill>
                  <a:srgbClr val="000000"/>
                </a:solidFill>
                <a:latin typeface="Calibri"/>
              </a:rPr>
              <a:t> </a:t>
            </a:r>
            <a:r>
              <a:rPr b="1" lang="nl-NL" sz="1800" spc="-1" strike="noStrike">
                <a:solidFill>
                  <a:srgbClr val="000000"/>
                </a:solidFill>
                <a:latin typeface="Calibri"/>
              </a:rPr>
              <a:t>Gebonden: ER en kernmembraan</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000000"/>
                </a:solidFill>
                <a:latin typeface="Calibri"/>
              </a:rPr>
              <a:t>  </a:t>
            </a:r>
            <a:r>
              <a:rPr b="0" lang="nl-NL" sz="1800" spc="-1" strike="noStrike">
                <a:solidFill>
                  <a:srgbClr val="000000"/>
                </a:solidFill>
                <a:latin typeface="Calibri"/>
              </a:rPr>
              <a:t>Voorbeeld: eiwitten die naar buiten worden getransporteerd, insertie in membranen,</a:t>
            </a:r>
            <a:endParaRPr b="0" lang="nl-NL" sz="1800" spc="-1" strike="noStrike">
              <a:latin typeface="Arial"/>
            </a:endParaRPr>
          </a:p>
          <a:p>
            <a:pPr>
              <a:lnSpc>
                <a:spcPct val="100000"/>
              </a:lnSpc>
            </a:pPr>
            <a:r>
              <a:rPr b="0" lang="nl-NL" sz="1800" spc="-1" strike="noStrike">
                <a:solidFill>
                  <a:srgbClr val="000000"/>
                </a:solidFill>
                <a:latin typeface="Calibri"/>
              </a:rPr>
              <a:t>                    </a:t>
            </a:r>
            <a:r>
              <a:rPr b="0" lang="nl-NL" sz="1800" spc="-1" strike="noStrike">
                <a:solidFill>
                  <a:srgbClr val="000000"/>
                </a:solidFill>
                <a:latin typeface="Calibri"/>
              </a:rPr>
              <a:t>eiwitten in de lysosomen</a:t>
            </a:r>
            <a:endParaRPr b="0" lang="nl-NL" sz="1800" spc="-1" strike="noStrike">
              <a:latin typeface="Arial"/>
            </a:endParaRPr>
          </a:p>
          <a:p>
            <a:pPr>
              <a:lnSpc>
                <a:spcPct val="100000"/>
              </a:lnSpc>
            </a:pPr>
            <a:endParaRPr b="0" lang="nl-NL" sz="1800" spc="-1" strike="noStrike">
              <a:latin typeface="Arial"/>
            </a:endParaRPr>
          </a:p>
        </p:txBody>
      </p:sp>
      <p:pic>
        <p:nvPicPr>
          <p:cNvPr id="1729" name="Picture 7" descr="06_11Ribosomes_CL.jpg"/>
          <p:cNvPicPr/>
          <p:nvPr/>
        </p:nvPicPr>
        <p:blipFill>
          <a:blip r:embed="rId1"/>
          <a:stretch/>
        </p:blipFill>
        <p:spPr>
          <a:xfrm>
            <a:off x="4343400" y="4114800"/>
            <a:ext cx="4495320" cy="2444400"/>
          </a:xfrm>
          <a:prstGeom prst="rect">
            <a:avLst/>
          </a:prstGeom>
          <a:ln w="9360">
            <a:noFill/>
          </a:ln>
        </p:spPr>
      </p:pic>
      <p:sp>
        <p:nvSpPr>
          <p:cNvPr id="1730" name="CustomShape 3"/>
          <p:cNvSpPr/>
          <p:nvPr/>
        </p:nvSpPr>
        <p:spPr>
          <a:xfrm>
            <a:off x="304920" y="7632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rPr>
              <a:t>Ribosomen; locatie</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1" name="CustomShape 1"/>
          <p:cNvSpPr/>
          <p:nvPr/>
        </p:nvSpPr>
        <p:spPr>
          <a:xfrm>
            <a:off x="1229400" y="2972520"/>
            <a:ext cx="6818040" cy="365040"/>
          </a:xfrm>
          <a:prstGeom prst="rect">
            <a:avLst/>
          </a:prstGeom>
          <a:noFill/>
          <a:ln w="9360">
            <a:noFill/>
          </a:ln>
        </p:spPr>
        <p:style>
          <a:lnRef idx="0"/>
          <a:fillRef idx="0"/>
          <a:effectRef idx="0"/>
          <a:fontRef idx="minor"/>
        </p:style>
        <p:txBody>
          <a:bodyPr wrap="none" lIns="90000" rIns="90000" tIns="45000" bIns="45000" anchor="ctr">
            <a:spAutoFit/>
          </a:bodyPr>
          <a:p>
            <a:pPr>
              <a:lnSpc>
                <a:spcPct val="100000"/>
              </a:lnSpc>
            </a:pPr>
            <a:r>
              <a:rPr b="0" lang="nl-NL" sz="1800" spc="-1" strike="noStrike" u="sng">
                <a:solidFill>
                  <a:srgbClr val="009999"/>
                </a:solidFill>
                <a:uFillTx/>
                <a:latin typeface="Arial"/>
                <a:hlinkClick r:id="rId1"/>
              </a:rPr>
              <a:t>http://www.youtube.com/watch?v=D5vH4Q_tAkY&amp;feature=related</a:t>
            </a:r>
            <a:endParaRPr b="0" lang="nl-NL" sz="1800" spc="-1" strike="noStrike">
              <a:latin typeface="Arial"/>
            </a:endParaRPr>
          </a:p>
        </p:txBody>
      </p:sp>
      <p:sp>
        <p:nvSpPr>
          <p:cNvPr id="1732" name="CustomShape 2"/>
          <p:cNvSpPr/>
          <p:nvPr/>
        </p:nvSpPr>
        <p:spPr>
          <a:xfrm>
            <a:off x="1272960" y="2398680"/>
            <a:ext cx="1397160" cy="36468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Arial"/>
              </a:rPr>
              <a:t>Ribosomen:</a:t>
            </a:r>
            <a:endParaRPr b="0" lang="nl-NL"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3" name="TextShape 1"/>
          <p:cNvSpPr txBox="1"/>
          <p:nvPr/>
        </p:nvSpPr>
        <p:spPr>
          <a:xfrm>
            <a:off x="6553080" y="6245280"/>
            <a:ext cx="2133360" cy="475920"/>
          </a:xfrm>
          <a:prstGeom prst="rect">
            <a:avLst/>
          </a:prstGeom>
          <a:noFill/>
          <a:ln w="9360">
            <a:noFill/>
          </a:ln>
        </p:spPr>
        <p:txBody>
          <a:bodyPr>
            <a:noAutofit/>
          </a:bodyPr>
          <a:p>
            <a:pPr algn="r">
              <a:lnSpc>
                <a:spcPct val="100000"/>
              </a:lnSpc>
            </a:pPr>
            <a:fld id="{6FF8DE8F-FB7F-4D32-9414-0EEEC7EE7E35}" type="slidenum">
              <a:rPr b="0" lang="en-US" sz="1400" spc="-1" strike="noStrike">
                <a:solidFill>
                  <a:srgbClr val="000000"/>
                </a:solidFill>
                <a:latin typeface="Calibri"/>
              </a:rPr>
              <a:t>&lt;number&gt;</a:t>
            </a:fld>
            <a:endParaRPr b="0" lang="nl-NL" sz="1400" spc="-1" strike="noStrike">
              <a:latin typeface="Times New Roman"/>
            </a:endParaRPr>
          </a:p>
        </p:txBody>
      </p:sp>
      <p:pic>
        <p:nvPicPr>
          <p:cNvPr id="1734" name="Picture 8" descr="06_09aAnimalCell_U.jpg"/>
          <p:cNvPicPr/>
          <p:nvPr/>
        </p:nvPicPr>
        <p:blipFill>
          <a:blip r:embed="rId1"/>
          <a:stretch/>
        </p:blipFill>
        <p:spPr>
          <a:xfrm>
            <a:off x="4343400" y="1676520"/>
            <a:ext cx="4800240" cy="4557240"/>
          </a:xfrm>
          <a:prstGeom prst="rect">
            <a:avLst/>
          </a:prstGeom>
          <a:ln w="9360">
            <a:noFill/>
          </a:ln>
        </p:spPr>
      </p:pic>
      <p:sp>
        <p:nvSpPr>
          <p:cNvPr id="1735" name="CustomShape 2"/>
          <p:cNvSpPr/>
          <p:nvPr/>
        </p:nvSpPr>
        <p:spPr>
          <a:xfrm>
            <a:off x="1219320" y="1229400"/>
            <a:ext cx="4266720" cy="51696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1" lang="nl-NL" sz="2800" spc="-1" strike="noStrike">
                <a:solidFill>
                  <a:srgbClr val="0000ff"/>
                </a:solidFill>
                <a:latin typeface="Calibri"/>
              </a:rPr>
              <a:t>Vervolg eukaryote cel</a:t>
            </a:r>
            <a:endParaRPr b="0" lang="nl-NL" sz="2800" spc="-1" strike="noStrike">
              <a:latin typeface="Arial"/>
            </a:endParaRPr>
          </a:p>
        </p:txBody>
      </p:sp>
      <p:sp>
        <p:nvSpPr>
          <p:cNvPr id="1736" name="CustomShape 3"/>
          <p:cNvSpPr/>
          <p:nvPr/>
        </p:nvSpPr>
        <p:spPr>
          <a:xfrm>
            <a:off x="7800120" y="5791320"/>
            <a:ext cx="1249560" cy="36468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Dierlijke cel</a:t>
            </a:r>
            <a:endParaRPr b="0" lang="nl-NL" sz="1800" spc="-1" strike="noStrike">
              <a:latin typeface="Arial"/>
            </a:endParaRPr>
          </a:p>
        </p:txBody>
      </p:sp>
      <p:sp>
        <p:nvSpPr>
          <p:cNvPr id="1737" name="CustomShape 4"/>
          <p:cNvSpPr/>
          <p:nvPr/>
        </p:nvSpPr>
        <p:spPr>
          <a:xfrm>
            <a:off x="380880" y="2487600"/>
            <a:ext cx="7314840" cy="3108240"/>
          </a:xfrm>
          <a:prstGeom prst="rect">
            <a:avLst/>
          </a:prstGeom>
          <a:noFill/>
          <a:ln w="9360">
            <a:noFill/>
          </a:ln>
        </p:spPr>
        <p:style>
          <a:lnRef idx="0"/>
          <a:fillRef idx="0"/>
          <a:effectRef idx="0"/>
          <a:fontRef idx="minor"/>
        </p:style>
        <p:txBody>
          <a:bodyPr lIns="90000" rIns="90000" tIns="45000" bIns="45000" anchor="ctr">
            <a:spAutoFit/>
          </a:bodyPr>
          <a:p>
            <a:pPr>
              <a:lnSpc>
                <a:spcPct val="100000"/>
              </a:lnSpc>
              <a:tabLst>
                <a:tab algn="l" pos="457200"/>
              </a:tabLst>
            </a:pPr>
            <a:r>
              <a:rPr b="1" lang="nl-NL" sz="1800" spc="-1" strike="noStrike">
                <a:solidFill>
                  <a:srgbClr val="0000ff"/>
                </a:solidFill>
                <a:latin typeface="Calibri"/>
                <a:ea typeface="Times New Roman"/>
              </a:rPr>
              <a:t>Specifiek voor dierlijke cel</a:t>
            </a:r>
            <a:r>
              <a:rPr b="1" lang="nl-NL" sz="1800" spc="-1" strike="noStrike">
                <a:solidFill>
                  <a:srgbClr val="000000"/>
                </a:solidFill>
                <a:latin typeface="Calibri"/>
                <a:ea typeface="Times New Roman"/>
              </a:rPr>
              <a:t>:</a:t>
            </a:r>
            <a:endParaRPr b="0" lang="nl-NL" sz="1800" spc="-1" strike="noStrike">
              <a:latin typeface="Arial"/>
            </a:endParaRPr>
          </a:p>
          <a:p>
            <a:pPr marL="216000" indent="-216000">
              <a:lnSpc>
                <a:spcPct val="100000"/>
              </a:lnSpc>
              <a:buClr>
                <a:srgbClr val="000000"/>
              </a:buClr>
              <a:buFont typeface="Arial"/>
              <a:buChar char="-"/>
              <a:tabLst>
                <a:tab algn="l" pos="4572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Lysosomen</a:t>
            </a:r>
            <a:endParaRPr b="0" lang="nl-NL" sz="1800" spc="-1" strike="noStrike">
              <a:latin typeface="Arial"/>
            </a:endParaRPr>
          </a:p>
          <a:p>
            <a:pPr marL="216000" indent="-216000">
              <a:lnSpc>
                <a:spcPct val="100000"/>
              </a:lnSpc>
              <a:buClr>
                <a:srgbClr val="000000"/>
              </a:buClr>
              <a:buFont typeface="Arial"/>
              <a:buChar char="-"/>
              <a:tabLst>
                <a:tab algn="l" pos="4572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Centriolen (onderdeel van centrosoom)</a:t>
            </a:r>
            <a:endParaRPr b="0" lang="nl-NL" sz="1800" spc="-1" strike="noStrike">
              <a:latin typeface="Arial"/>
            </a:endParaRPr>
          </a:p>
          <a:p>
            <a:pPr marL="216000" indent="-216000">
              <a:lnSpc>
                <a:spcPct val="100000"/>
              </a:lnSpc>
              <a:buClr>
                <a:srgbClr val="000000"/>
              </a:buClr>
              <a:buFont typeface="Arial"/>
              <a:buChar char="-"/>
              <a:tabLst>
                <a:tab algn="l" pos="4572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Flagellen</a:t>
            </a: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r>
              <a:rPr b="1" lang="nl-NL" sz="1800" spc="-1" strike="noStrike">
                <a:solidFill>
                  <a:srgbClr val="808000"/>
                </a:solidFill>
                <a:latin typeface="Calibri"/>
                <a:ea typeface="Times New Roman"/>
              </a:rPr>
              <a:t>Specifiek voor plantaardige cel</a:t>
            </a:r>
            <a:r>
              <a:rPr b="1" lang="nl-NL" sz="1800" spc="-1" strike="noStrike">
                <a:solidFill>
                  <a:srgbClr val="000000"/>
                </a:solidFill>
                <a:latin typeface="Calibri"/>
                <a:ea typeface="Times New Roman"/>
              </a:rPr>
              <a:t>:</a:t>
            </a:r>
            <a:endParaRPr b="0" lang="nl-NL" sz="1800" spc="-1" strike="noStrike">
              <a:latin typeface="Arial"/>
            </a:endParaRPr>
          </a:p>
          <a:p>
            <a:pPr marL="216000" indent="-216000">
              <a:lnSpc>
                <a:spcPct val="100000"/>
              </a:lnSpc>
              <a:buClr>
                <a:srgbClr val="000000"/>
              </a:buClr>
              <a:buFont typeface="Arial"/>
              <a:buChar char="-"/>
              <a:tabLst>
                <a:tab algn="l" pos="4572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Chloroplasten</a:t>
            </a:r>
            <a:endParaRPr b="0" lang="nl-NL" sz="1800" spc="-1" strike="noStrike">
              <a:latin typeface="Arial"/>
            </a:endParaRPr>
          </a:p>
          <a:p>
            <a:pPr marL="216000" indent="-216000">
              <a:lnSpc>
                <a:spcPct val="100000"/>
              </a:lnSpc>
              <a:buClr>
                <a:srgbClr val="000000"/>
              </a:buClr>
              <a:buFont typeface="Arial"/>
              <a:buChar char="-"/>
              <a:tabLst>
                <a:tab algn="l" pos="4572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(Centrale) vacuole met tonoplast</a:t>
            </a:r>
            <a:endParaRPr b="0" lang="nl-NL" sz="1800" spc="-1" strike="noStrike">
              <a:latin typeface="Arial"/>
            </a:endParaRPr>
          </a:p>
          <a:p>
            <a:pPr marL="216000" indent="-216000">
              <a:lnSpc>
                <a:spcPct val="100000"/>
              </a:lnSpc>
              <a:buClr>
                <a:srgbClr val="000000"/>
              </a:buClr>
              <a:buFont typeface="Arial"/>
              <a:buChar char="-"/>
              <a:tabLst>
                <a:tab algn="l" pos="4572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Celwand met plasmodesmata</a:t>
            </a:r>
            <a:endParaRPr b="0" lang="nl-NL" sz="1800" spc="-1" strike="noStrike">
              <a:latin typeface="Arial"/>
            </a:endParaRPr>
          </a:p>
          <a:p>
            <a:pPr>
              <a:lnSpc>
                <a:spcPct val="100000"/>
              </a:lnSpc>
              <a:tabLst>
                <a:tab algn="l" pos="457200"/>
              </a:tabLst>
            </a:pPr>
            <a:br/>
            <a:endParaRPr b="0" lang="nl-NL" sz="1800" spc="-1" strike="noStrike">
              <a:latin typeface="Arial"/>
            </a:endParaRPr>
          </a:p>
        </p:txBody>
      </p:sp>
      <p:sp>
        <p:nvSpPr>
          <p:cNvPr id="1738" name="CustomShape 5"/>
          <p:cNvSpPr/>
          <p:nvPr/>
        </p:nvSpPr>
        <p:spPr>
          <a:xfrm>
            <a:off x="152280" y="10116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rPr>
              <a:t>Hoofdstuk 6: A tour of the cell</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9" name="TextShape 1"/>
          <p:cNvSpPr txBox="1"/>
          <p:nvPr/>
        </p:nvSpPr>
        <p:spPr>
          <a:xfrm>
            <a:off x="6553080" y="6245280"/>
            <a:ext cx="2133360" cy="475920"/>
          </a:xfrm>
          <a:prstGeom prst="rect">
            <a:avLst/>
          </a:prstGeom>
          <a:noFill/>
          <a:ln w="9360">
            <a:noFill/>
          </a:ln>
        </p:spPr>
        <p:txBody>
          <a:bodyPr>
            <a:noAutofit/>
          </a:bodyPr>
          <a:p>
            <a:pPr algn="r">
              <a:lnSpc>
                <a:spcPct val="100000"/>
              </a:lnSpc>
            </a:pPr>
            <a:fld id="{1BC6A8E1-724F-46DD-9AED-6C7916C8CE9C}" type="slidenum">
              <a:rPr b="0" lang="en-US" sz="1400" spc="-1" strike="noStrike">
                <a:solidFill>
                  <a:srgbClr val="000000"/>
                </a:solidFill>
                <a:latin typeface="Calibri"/>
              </a:rPr>
              <a:t>&lt;number&gt;</a:t>
            </a:fld>
            <a:endParaRPr b="0" lang="nl-NL" sz="1400" spc="-1" strike="noStrike">
              <a:latin typeface="Times New Roman"/>
            </a:endParaRPr>
          </a:p>
        </p:txBody>
      </p:sp>
      <p:sp>
        <p:nvSpPr>
          <p:cNvPr id="1740" name="CustomShape 2"/>
          <p:cNvSpPr/>
          <p:nvPr/>
        </p:nvSpPr>
        <p:spPr>
          <a:xfrm>
            <a:off x="228600" y="762120"/>
            <a:ext cx="9219960" cy="255924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000000"/>
                </a:solidFill>
                <a:latin typeface="Calibri"/>
              </a:rPr>
              <a:t>Vele membraan structuren </a:t>
            </a:r>
            <a:r>
              <a:rPr b="0" lang="nl-NL" sz="1800" spc="-1" strike="noStrike" u="sng">
                <a:solidFill>
                  <a:srgbClr val="000000"/>
                </a:solidFill>
                <a:uFillTx/>
                <a:latin typeface="Calibri"/>
              </a:rPr>
              <a:t>in</a:t>
            </a:r>
            <a:r>
              <a:rPr b="0" lang="nl-NL" sz="1800" spc="-1" strike="noStrike">
                <a:solidFill>
                  <a:srgbClr val="000000"/>
                </a:solidFill>
                <a:latin typeface="Calibri"/>
              </a:rPr>
              <a:t> de eukaryote cel (direct of indirect met elkaar verbonden)</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u="sng">
                <a:solidFill>
                  <a:srgbClr val="000000"/>
                </a:solidFill>
                <a:uFillTx/>
                <a:latin typeface="Calibri"/>
              </a:rPr>
              <a:t>Onderdelen:</a:t>
            </a:r>
            <a:endParaRPr b="0" lang="nl-NL" sz="1800" spc="-1" strike="noStrike">
              <a:latin typeface="Arial"/>
            </a:endParaRPr>
          </a:p>
          <a:p>
            <a:pPr marL="216000" indent="-216000">
              <a:lnSpc>
                <a:spcPct val="100000"/>
              </a:lnSpc>
              <a:buClr>
                <a:srgbClr val="000000"/>
              </a:buClr>
              <a:buFont typeface="Arial"/>
              <a:buChar char="•"/>
            </a:pPr>
            <a:r>
              <a:rPr b="0" lang="nl-NL" sz="1800" spc="-1" strike="noStrike">
                <a:solidFill>
                  <a:srgbClr val="000000"/>
                </a:solidFill>
                <a:latin typeface="Calibri"/>
              </a:rPr>
              <a:t>   </a:t>
            </a:r>
            <a:r>
              <a:rPr b="0" lang="nl-NL" sz="1800" spc="-1" strike="noStrike">
                <a:solidFill>
                  <a:srgbClr val="000000"/>
                </a:solidFill>
                <a:latin typeface="Calibri"/>
              </a:rPr>
              <a:t>Kernmembraan</a:t>
            </a:r>
            <a:r>
              <a:rPr b="0" lang="nl-NL" sz="1800" spc="-1" strike="noStrike">
                <a:solidFill>
                  <a:srgbClr val="000000"/>
                </a:solidFill>
                <a:latin typeface="Calibri"/>
              </a:rPr>
              <a:t>	</a:t>
            </a:r>
            <a:endParaRPr b="0" lang="nl-NL" sz="1800" spc="-1" strike="noStrike">
              <a:latin typeface="Arial"/>
            </a:endParaRPr>
          </a:p>
          <a:p>
            <a:pPr marL="216000" indent="-216000">
              <a:lnSpc>
                <a:spcPct val="100000"/>
              </a:lnSpc>
              <a:buClr>
                <a:srgbClr val="000000"/>
              </a:buClr>
              <a:buFont typeface="Arial"/>
              <a:buChar char="•"/>
            </a:pPr>
            <a:r>
              <a:rPr b="0" lang="nl-NL" sz="1800" spc="-1" strike="noStrike">
                <a:solidFill>
                  <a:srgbClr val="000000"/>
                </a:solidFill>
                <a:latin typeface="Calibri"/>
              </a:rPr>
              <a:t>   </a:t>
            </a:r>
            <a:r>
              <a:rPr b="0" lang="nl-NL" sz="1800" spc="-1" strike="noStrike">
                <a:solidFill>
                  <a:srgbClr val="3366ff"/>
                </a:solidFill>
                <a:latin typeface="Calibri"/>
              </a:rPr>
              <a:t>Endoplasmatisch Reticulum (ER)</a:t>
            </a:r>
            <a:endParaRPr b="0" lang="nl-NL" sz="1800" spc="-1" strike="noStrike">
              <a:latin typeface="Arial"/>
            </a:endParaRPr>
          </a:p>
          <a:p>
            <a:pPr marL="216000" indent="-216000">
              <a:lnSpc>
                <a:spcPct val="100000"/>
              </a:lnSpc>
              <a:buClr>
                <a:srgbClr val="000000"/>
              </a:buClr>
              <a:buFont typeface="Arial"/>
              <a:buChar char="•"/>
            </a:pPr>
            <a:r>
              <a:rPr b="0" lang="nl-NL" sz="1800" spc="-1" strike="noStrike">
                <a:solidFill>
                  <a:srgbClr val="000000"/>
                </a:solidFill>
                <a:latin typeface="Calibri"/>
              </a:rPr>
              <a:t>   </a:t>
            </a:r>
            <a:r>
              <a:rPr b="0" lang="nl-NL" sz="1800" spc="-1" strike="noStrike">
                <a:solidFill>
                  <a:srgbClr val="000000"/>
                </a:solidFill>
                <a:latin typeface="Calibri"/>
              </a:rPr>
              <a:t>Golgi apparaat</a:t>
            </a:r>
            <a:r>
              <a:rPr b="0" lang="nl-NL" sz="1800" spc="-1" strike="noStrike">
                <a:solidFill>
                  <a:srgbClr val="000000"/>
                </a:solidFill>
                <a:latin typeface="Calibri"/>
              </a:rPr>
              <a:t>	</a:t>
            </a:r>
            <a:endParaRPr b="0" lang="nl-NL" sz="1800" spc="-1" strike="noStrike">
              <a:latin typeface="Arial"/>
            </a:endParaRPr>
          </a:p>
          <a:p>
            <a:pPr marL="216000" indent="-216000">
              <a:lnSpc>
                <a:spcPct val="100000"/>
              </a:lnSpc>
              <a:buClr>
                <a:srgbClr val="000000"/>
              </a:buClr>
              <a:buFont typeface="Arial"/>
              <a:buChar char="•"/>
            </a:pPr>
            <a:r>
              <a:rPr b="0" lang="nl-NL" sz="1800" spc="-1" strike="noStrike">
                <a:solidFill>
                  <a:srgbClr val="000000"/>
                </a:solidFill>
                <a:latin typeface="Calibri"/>
              </a:rPr>
              <a:t>   </a:t>
            </a:r>
            <a:r>
              <a:rPr b="0" lang="nl-NL" sz="1800" spc="-1" strike="noStrike">
                <a:solidFill>
                  <a:srgbClr val="000000"/>
                </a:solidFill>
                <a:latin typeface="Calibri"/>
              </a:rPr>
              <a:t>Lysosomen</a:t>
            </a:r>
            <a:endParaRPr b="0" lang="nl-NL" sz="1800" spc="-1" strike="noStrike">
              <a:latin typeface="Arial"/>
            </a:endParaRPr>
          </a:p>
          <a:p>
            <a:pPr marL="216000" indent="-216000">
              <a:lnSpc>
                <a:spcPct val="100000"/>
              </a:lnSpc>
              <a:buClr>
                <a:srgbClr val="000000"/>
              </a:buClr>
              <a:buFont typeface="Arial"/>
              <a:buChar char="•"/>
            </a:pPr>
            <a:r>
              <a:rPr b="0" lang="nl-NL" sz="1800" spc="-1" strike="noStrike">
                <a:solidFill>
                  <a:srgbClr val="000000"/>
                </a:solidFill>
                <a:latin typeface="Calibri"/>
              </a:rPr>
              <a:t>   </a:t>
            </a:r>
            <a:r>
              <a:rPr b="0" lang="nl-NL" sz="1800" spc="-1" strike="noStrike">
                <a:solidFill>
                  <a:srgbClr val="000000"/>
                </a:solidFill>
                <a:latin typeface="Calibri"/>
              </a:rPr>
              <a:t>Vacuoles</a:t>
            </a:r>
            <a:endParaRPr b="0" lang="nl-NL" sz="1800" spc="-1" strike="noStrike">
              <a:latin typeface="Arial"/>
            </a:endParaRPr>
          </a:p>
          <a:p>
            <a:pPr marL="216000" indent="-216000">
              <a:lnSpc>
                <a:spcPct val="100000"/>
              </a:lnSpc>
              <a:buClr>
                <a:srgbClr val="000000"/>
              </a:buClr>
              <a:buFont typeface="Arial"/>
              <a:buChar char="•"/>
            </a:pPr>
            <a:r>
              <a:rPr b="0" lang="nl-NL" sz="1800" spc="-1" strike="noStrike">
                <a:solidFill>
                  <a:srgbClr val="000000"/>
                </a:solidFill>
                <a:latin typeface="Calibri"/>
              </a:rPr>
              <a:t>   </a:t>
            </a:r>
            <a:r>
              <a:rPr b="0" lang="nl-NL" sz="1800" spc="-1" strike="noStrike">
                <a:solidFill>
                  <a:srgbClr val="000000"/>
                </a:solidFill>
                <a:latin typeface="Calibri"/>
              </a:rPr>
              <a:t>Plasmamembraan</a:t>
            </a:r>
            <a:endParaRPr b="0" lang="nl-NL" sz="1800" spc="-1" strike="noStrike">
              <a:latin typeface="Arial"/>
            </a:endParaRPr>
          </a:p>
        </p:txBody>
      </p:sp>
      <p:pic>
        <p:nvPicPr>
          <p:cNvPr id="1741" name="Picture 6" descr="06_16EndomembraneSystem_U.jpg"/>
          <p:cNvPicPr/>
          <p:nvPr/>
        </p:nvPicPr>
        <p:blipFill>
          <a:blip r:embed="rId1"/>
          <a:stretch/>
        </p:blipFill>
        <p:spPr>
          <a:xfrm>
            <a:off x="228600" y="3429000"/>
            <a:ext cx="4560480" cy="3123720"/>
          </a:xfrm>
          <a:prstGeom prst="rect">
            <a:avLst/>
          </a:prstGeom>
          <a:ln w="9360">
            <a:noFill/>
          </a:ln>
        </p:spPr>
      </p:pic>
      <p:grpSp>
        <p:nvGrpSpPr>
          <p:cNvPr id="1742" name="Group 3"/>
          <p:cNvGrpSpPr/>
          <p:nvPr/>
        </p:nvGrpSpPr>
        <p:grpSpPr>
          <a:xfrm>
            <a:off x="4724280" y="1527120"/>
            <a:ext cx="4114440" cy="1517400"/>
            <a:chOff x="4724280" y="1527120"/>
            <a:chExt cx="4114440" cy="1517400"/>
          </a:xfrm>
        </p:grpSpPr>
        <p:sp>
          <p:nvSpPr>
            <p:cNvPr id="1743" name="CustomShape 4"/>
            <p:cNvSpPr/>
            <p:nvPr/>
          </p:nvSpPr>
          <p:spPr>
            <a:xfrm>
              <a:off x="4724280" y="1527120"/>
              <a:ext cx="4114440" cy="1447560"/>
            </a:xfrm>
            <a:prstGeom prst="rect">
              <a:avLst/>
            </a:prstGeom>
            <a:noFill/>
            <a:ln w="19080">
              <a:solidFill>
                <a:srgbClr val="ff0000"/>
              </a:solidFill>
              <a:miter/>
            </a:ln>
          </p:spPr>
          <p:style>
            <a:lnRef idx="0"/>
            <a:fillRef idx="0"/>
            <a:effectRef idx="0"/>
            <a:fontRef idx="minor"/>
          </p:style>
        </p:sp>
        <p:sp>
          <p:nvSpPr>
            <p:cNvPr id="1744" name="CustomShape 5"/>
            <p:cNvSpPr/>
            <p:nvPr/>
          </p:nvSpPr>
          <p:spPr>
            <a:xfrm>
              <a:off x="4908240" y="1582560"/>
              <a:ext cx="3820680" cy="146196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nl-NL" sz="1800" spc="-1" strike="noStrike" u="sng">
                  <a:solidFill>
                    <a:srgbClr val="000000"/>
                  </a:solidFill>
                  <a:uFillTx/>
                  <a:latin typeface="Calibri"/>
                </a:rPr>
                <a:t>Wel membraan, maar geen onderdeel:</a:t>
              </a:r>
              <a:endParaRPr b="0" lang="nl-NL" sz="1800" spc="-1" strike="noStrike">
                <a:latin typeface="Arial"/>
              </a:endParaRPr>
            </a:p>
            <a:p>
              <a:pPr marL="216000" indent="-216000">
                <a:lnSpc>
                  <a:spcPct val="100000"/>
                </a:lnSpc>
                <a:buClr>
                  <a:srgbClr val="000000"/>
                </a:buClr>
                <a:buFont typeface="Arial"/>
                <a:buChar char="•"/>
              </a:pPr>
              <a:r>
                <a:rPr b="0" lang="nl-NL" sz="1800" spc="-1" strike="noStrike">
                  <a:solidFill>
                    <a:srgbClr val="000000"/>
                  </a:solidFill>
                  <a:latin typeface="Calibri"/>
                </a:rPr>
                <a:t>   </a:t>
              </a:r>
              <a:r>
                <a:rPr b="0" lang="nl-NL" sz="1800" spc="-1" strike="noStrike">
                  <a:solidFill>
                    <a:srgbClr val="000000"/>
                  </a:solidFill>
                  <a:latin typeface="Calibri"/>
                </a:rPr>
                <a:t>Mitochondriën</a:t>
              </a:r>
              <a:endParaRPr b="0" lang="nl-NL" sz="1800" spc="-1" strike="noStrike">
                <a:latin typeface="Arial"/>
              </a:endParaRPr>
            </a:p>
            <a:p>
              <a:pPr marL="216000" indent="-216000">
                <a:lnSpc>
                  <a:spcPct val="100000"/>
                </a:lnSpc>
                <a:buClr>
                  <a:srgbClr val="000000"/>
                </a:buClr>
                <a:buFont typeface="Arial"/>
                <a:buChar char="•"/>
              </a:pPr>
              <a:r>
                <a:rPr b="0" lang="nl-NL" sz="1800" spc="-1" strike="noStrike">
                  <a:solidFill>
                    <a:srgbClr val="000000"/>
                  </a:solidFill>
                  <a:latin typeface="Calibri"/>
                </a:rPr>
                <a:t>   </a:t>
              </a:r>
              <a:r>
                <a:rPr b="0" lang="nl-NL" sz="1800" spc="-1" strike="noStrike">
                  <a:solidFill>
                    <a:srgbClr val="000000"/>
                  </a:solidFill>
                  <a:latin typeface="Calibri"/>
                </a:rPr>
                <a:t>Plastiden (chloroplast)</a:t>
              </a:r>
              <a:endParaRPr b="0" lang="nl-NL" sz="1800" spc="-1" strike="noStrike">
                <a:latin typeface="Arial"/>
              </a:endParaRPr>
            </a:p>
            <a:p>
              <a:pPr marL="216000" indent="-216000">
                <a:lnSpc>
                  <a:spcPct val="100000"/>
                </a:lnSpc>
                <a:buClr>
                  <a:srgbClr val="000000"/>
                </a:buClr>
                <a:buFont typeface="Arial"/>
                <a:buChar char="•"/>
              </a:pPr>
              <a:r>
                <a:rPr b="0" lang="nl-NL" sz="1800" spc="-1" strike="noStrike">
                  <a:solidFill>
                    <a:srgbClr val="000000"/>
                  </a:solidFill>
                  <a:latin typeface="Calibri"/>
                </a:rPr>
                <a:t>   </a:t>
              </a:r>
              <a:r>
                <a:rPr b="0" lang="nl-NL" sz="1800" spc="-1" strike="noStrike">
                  <a:solidFill>
                    <a:srgbClr val="000000"/>
                  </a:solidFill>
                  <a:latin typeface="Calibri"/>
                </a:rPr>
                <a:t>Peroxisomen</a:t>
              </a:r>
              <a:endParaRPr b="0" lang="nl-NL" sz="1800" spc="-1" strike="noStrike">
                <a:latin typeface="Arial"/>
              </a:endParaRPr>
            </a:p>
            <a:p>
              <a:pPr>
                <a:lnSpc>
                  <a:spcPct val="100000"/>
                </a:lnSpc>
              </a:pPr>
              <a:endParaRPr b="0" lang="nl-NL" sz="1800" spc="-1" strike="noStrike">
                <a:latin typeface="Arial"/>
              </a:endParaRPr>
            </a:p>
          </p:txBody>
        </p:sp>
      </p:grpSp>
      <p:sp>
        <p:nvSpPr>
          <p:cNvPr id="1745" name="CustomShape 6"/>
          <p:cNvSpPr/>
          <p:nvPr/>
        </p:nvSpPr>
        <p:spPr>
          <a:xfrm>
            <a:off x="4952880" y="3429000"/>
            <a:ext cx="4343040" cy="118764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nl-NL" sz="1800" spc="-1" strike="noStrike" u="sng">
                <a:solidFill>
                  <a:srgbClr val="000000"/>
                </a:solidFill>
                <a:uFillTx/>
                <a:latin typeface="Calibri"/>
              </a:rPr>
              <a:t>Taken:</a:t>
            </a:r>
            <a:endParaRPr b="0" lang="nl-NL" sz="1800" spc="-1" strike="noStrike">
              <a:latin typeface="Arial"/>
            </a:endParaRPr>
          </a:p>
          <a:p>
            <a:pPr marL="216000" indent="-216000">
              <a:lnSpc>
                <a:spcPct val="100000"/>
              </a:lnSpc>
              <a:buClr>
                <a:srgbClr val="000000"/>
              </a:buClr>
              <a:buFont typeface="Arial"/>
              <a:buChar char="•"/>
            </a:pPr>
            <a:r>
              <a:rPr b="0" lang="nl-NL" sz="1800" spc="-1" strike="noStrike">
                <a:solidFill>
                  <a:srgbClr val="000000"/>
                </a:solidFill>
                <a:latin typeface="Calibri"/>
              </a:rPr>
              <a:t>   </a:t>
            </a:r>
            <a:r>
              <a:rPr b="0" lang="nl-NL" sz="1800" spc="-1" strike="noStrike">
                <a:solidFill>
                  <a:srgbClr val="000000"/>
                </a:solidFill>
                <a:latin typeface="Calibri"/>
              </a:rPr>
              <a:t>Synthese en transport eiwitten/lipiden</a:t>
            </a:r>
            <a:endParaRPr b="0" lang="nl-NL" sz="1800" spc="-1" strike="noStrike">
              <a:latin typeface="Arial"/>
            </a:endParaRPr>
          </a:p>
          <a:p>
            <a:pPr marL="216000" indent="-216000">
              <a:lnSpc>
                <a:spcPct val="100000"/>
              </a:lnSpc>
              <a:buClr>
                <a:srgbClr val="000000"/>
              </a:buClr>
              <a:buFont typeface="Arial"/>
              <a:buChar char="•"/>
            </a:pPr>
            <a:r>
              <a:rPr b="0" lang="nl-NL" sz="1800" spc="-1" strike="noStrike">
                <a:solidFill>
                  <a:srgbClr val="000000"/>
                </a:solidFill>
                <a:latin typeface="Calibri"/>
              </a:rPr>
              <a:t>   </a:t>
            </a:r>
            <a:r>
              <a:rPr b="0" lang="nl-NL" sz="1800" spc="-1" strike="noStrike">
                <a:solidFill>
                  <a:srgbClr val="000000"/>
                </a:solidFill>
                <a:latin typeface="Calibri"/>
              </a:rPr>
              <a:t>Betrokken bij metabolisme</a:t>
            </a:r>
            <a:endParaRPr b="0" lang="nl-NL" sz="1800" spc="-1" strike="noStrike">
              <a:latin typeface="Arial"/>
            </a:endParaRPr>
          </a:p>
          <a:p>
            <a:pPr marL="216000" indent="-216000">
              <a:lnSpc>
                <a:spcPct val="100000"/>
              </a:lnSpc>
              <a:buClr>
                <a:srgbClr val="000000"/>
              </a:buClr>
              <a:buFont typeface="Arial"/>
              <a:buChar char="•"/>
            </a:pPr>
            <a:r>
              <a:rPr b="0" lang="nl-NL" sz="1800" spc="-1" strike="noStrike">
                <a:solidFill>
                  <a:srgbClr val="000000"/>
                </a:solidFill>
                <a:latin typeface="Calibri"/>
              </a:rPr>
              <a:t>   </a:t>
            </a:r>
            <a:r>
              <a:rPr b="0" lang="nl-NL" sz="1800" spc="-1" strike="noStrike">
                <a:solidFill>
                  <a:srgbClr val="000000"/>
                </a:solidFill>
                <a:latin typeface="Calibri"/>
              </a:rPr>
              <a:t>Detoxificatie (afbraak) giftige stoffen</a:t>
            </a:r>
            <a:endParaRPr b="0" lang="nl-NL" sz="1800" spc="-1" strike="noStrike">
              <a:latin typeface="Arial"/>
            </a:endParaRPr>
          </a:p>
        </p:txBody>
      </p:sp>
      <p:sp>
        <p:nvSpPr>
          <p:cNvPr id="1746" name="CustomShape 7"/>
          <p:cNvSpPr/>
          <p:nvPr/>
        </p:nvSpPr>
        <p:spPr>
          <a:xfrm>
            <a:off x="228600" y="2484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rPr>
              <a:t>Het endomembraan systeem</a:t>
            </a:r>
            <a:endParaRPr b="0" lang="nl-NL" sz="3200" spc="-1" strike="noStrike">
              <a:latin typeface="Arial"/>
            </a:endParaRPr>
          </a:p>
        </p:txBody>
      </p:sp>
    </p:spTree>
  </p:cSld>
  <mc:AlternateContent>
    <mc:Choice Requires="p14">
      <p:transition spd="slow" p14:dur="2000"/>
    </mc:Choice>
    <mc:Fallback>
      <p:transition spd="slow"/>
    </mc:Fallback>
  </mc:AlternateContent>
  <p:timing>
    <p:tnLst>
      <p:par>
        <p:cTn id="45" dur="indefinite" restart="never" nodeType="tmRoot">
          <p:childTnLst>
            <p:seq>
              <p:cTn id="46" dur="indefinite" nodeType="mainSeq">
                <p:childTnLst>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499"/>
                                          </p:stCondLst>
                                        </p:cTn>
                                        <p:tgtEl>
                                          <p:spTgt spid="17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499"/>
                                          </p:stCondLst>
                                        </p:cTn>
                                        <p:tgtEl>
                                          <p:spTgt spid="17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499"/>
                                          </p:stCondLst>
                                        </p:cTn>
                                        <p:tgtEl>
                                          <p:spTgt spid="17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9" name="TextShape 1"/>
          <p:cNvSpPr txBox="1"/>
          <p:nvPr/>
        </p:nvSpPr>
        <p:spPr>
          <a:xfrm>
            <a:off x="6553080" y="6245280"/>
            <a:ext cx="2133360" cy="475920"/>
          </a:xfrm>
          <a:prstGeom prst="rect">
            <a:avLst/>
          </a:prstGeom>
          <a:noFill/>
          <a:ln w="9360">
            <a:noFill/>
          </a:ln>
        </p:spPr>
        <p:txBody>
          <a:bodyPr>
            <a:noAutofit/>
          </a:bodyPr>
          <a:p>
            <a:pPr algn="r">
              <a:lnSpc>
                <a:spcPct val="100000"/>
              </a:lnSpc>
            </a:pPr>
            <a:fld id="{DDDB1962-074A-421A-A6BF-7BB3264C7CF0}" type="slidenum">
              <a:rPr b="0" lang="en-US" sz="1400" spc="-1" strike="noStrike">
                <a:solidFill>
                  <a:srgbClr val="000000"/>
                </a:solidFill>
                <a:latin typeface="Arial"/>
              </a:rPr>
              <a:t>&lt;number&gt;</a:t>
            </a:fld>
            <a:endParaRPr b="0" lang="nl-NL" sz="1400" spc="-1" strike="noStrike">
              <a:latin typeface="Times New Roman"/>
            </a:endParaRPr>
          </a:p>
        </p:txBody>
      </p:sp>
      <p:pic>
        <p:nvPicPr>
          <p:cNvPr id="1490" name="Picture 24" descr="06_02aCellSizeRange-U"/>
          <p:cNvPicPr/>
          <p:nvPr/>
        </p:nvPicPr>
        <p:blipFill>
          <a:blip r:embed="rId1"/>
          <a:stretch/>
        </p:blipFill>
        <p:spPr>
          <a:xfrm>
            <a:off x="297000" y="316080"/>
            <a:ext cx="8548200" cy="6224400"/>
          </a:xfrm>
          <a:prstGeom prst="rect">
            <a:avLst/>
          </a:prstGeom>
          <a:ln w="9360">
            <a:noFill/>
          </a:ln>
        </p:spPr>
      </p:pic>
      <p:sp>
        <p:nvSpPr>
          <p:cNvPr id="1491" name="CustomShape 2"/>
          <p:cNvSpPr/>
          <p:nvPr/>
        </p:nvSpPr>
        <p:spPr>
          <a:xfrm>
            <a:off x="681120" y="287280"/>
            <a:ext cx="783720" cy="437760"/>
          </a:xfrm>
          <a:prstGeom prst="rect">
            <a:avLst/>
          </a:prstGeom>
          <a:noFill/>
          <a:ln w="9360">
            <a:noFill/>
          </a:ln>
        </p:spPr>
        <p:style>
          <a:lnRef idx="0"/>
          <a:fillRef idx="0"/>
          <a:effectRef idx="0"/>
          <a:fontRef idx="minor"/>
        </p:style>
        <p:txBody>
          <a:bodyPr wrap="none" lIns="0" rIns="0" tIns="0" bIns="0">
            <a:noAutofit/>
          </a:bodyPr>
          <a:p>
            <a:pPr>
              <a:lnSpc>
                <a:spcPct val="100000"/>
              </a:lnSpc>
            </a:pPr>
            <a:r>
              <a:rPr b="1" lang="en-US" sz="2300" spc="-1" strike="noStrike">
                <a:solidFill>
                  <a:srgbClr val="000000"/>
                </a:solidFill>
                <a:latin typeface="Arial"/>
              </a:rPr>
              <a:t>10 m</a:t>
            </a:r>
            <a:endParaRPr b="0" lang="nl-NL" sz="2300" spc="-1" strike="noStrike">
              <a:latin typeface="Arial"/>
            </a:endParaRPr>
          </a:p>
        </p:txBody>
      </p:sp>
      <p:sp>
        <p:nvSpPr>
          <p:cNvPr id="1492" name="CustomShape 3"/>
          <p:cNvSpPr/>
          <p:nvPr/>
        </p:nvSpPr>
        <p:spPr>
          <a:xfrm>
            <a:off x="839880" y="1430280"/>
            <a:ext cx="558360" cy="423360"/>
          </a:xfrm>
          <a:prstGeom prst="rect">
            <a:avLst/>
          </a:prstGeom>
          <a:noFill/>
          <a:ln w="9360">
            <a:noFill/>
          </a:ln>
        </p:spPr>
        <p:style>
          <a:lnRef idx="0"/>
          <a:fillRef idx="0"/>
          <a:effectRef idx="0"/>
          <a:fontRef idx="minor"/>
        </p:style>
        <p:txBody>
          <a:bodyPr wrap="none" lIns="0" rIns="0" tIns="0" bIns="0">
            <a:noAutofit/>
          </a:bodyPr>
          <a:p>
            <a:pPr>
              <a:lnSpc>
                <a:spcPct val="100000"/>
              </a:lnSpc>
            </a:pPr>
            <a:r>
              <a:rPr b="1" lang="en-US" sz="2300" spc="-1" strike="noStrike">
                <a:solidFill>
                  <a:srgbClr val="000000"/>
                </a:solidFill>
                <a:latin typeface="Arial"/>
              </a:rPr>
              <a:t>1 m</a:t>
            </a:r>
            <a:endParaRPr b="0" lang="nl-NL" sz="2300" spc="-1" strike="noStrike">
              <a:latin typeface="Arial"/>
            </a:endParaRPr>
          </a:p>
        </p:txBody>
      </p:sp>
      <p:sp>
        <p:nvSpPr>
          <p:cNvPr id="1493" name="Line 4"/>
          <p:cNvSpPr/>
          <p:nvPr/>
        </p:nvSpPr>
        <p:spPr>
          <a:xfrm>
            <a:off x="1454040" y="1301400"/>
            <a:ext cx="449280" cy="5040"/>
          </a:xfrm>
          <a:prstGeom prst="line">
            <a:avLst/>
          </a:prstGeom>
          <a:ln w="12600">
            <a:solidFill>
              <a:schemeClr val="tx1"/>
            </a:solidFill>
            <a:round/>
          </a:ln>
        </p:spPr>
        <p:style>
          <a:lnRef idx="0"/>
          <a:fillRef idx="0"/>
          <a:effectRef idx="0"/>
          <a:fontRef idx="minor"/>
        </p:style>
      </p:sp>
      <p:sp>
        <p:nvSpPr>
          <p:cNvPr id="1494" name="Line 5"/>
          <p:cNvSpPr/>
          <p:nvPr/>
        </p:nvSpPr>
        <p:spPr>
          <a:xfrm>
            <a:off x="1460160" y="1820520"/>
            <a:ext cx="449280" cy="5040"/>
          </a:xfrm>
          <a:prstGeom prst="line">
            <a:avLst/>
          </a:prstGeom>
          <a:ln w="12600">
            <a:solidFill>
              <a:schemeClr val="tx1"/>
            </a:solidFill>
            <a:round/>
          </a:ln>
        </p:spPr>
        <p:style>
          <a:lnRef idx="0"/>
          <a:fillRef idx="0"/>
          <a:effectRef idx="0"/>
          <a:fontRef idx="minor"/>
        </p:style>
      </p:sp>
      <p:sp>
        <p:nvSpPr>
          <p:cNvPr id="1495" name="Line 6"/>
          <p:cNvSpPr/>
          <p:nvPr/>
        </p:nvSpPr>
        <p:spPr>
          <a:xfrm>
            <a:off x="1449360" y="4759200"/>
            <a:ext cx="449280" cy="4680"/>
          </a:xfrm>
          <a:prstGeom prst="line">
            <a:avLst/>
          </a:prstGeom>
          <a:ln w="12600">
            <a:solidFill>
              <a:schemeClr val="tx1"/>
            </a:solidFill>
            <a:round/>
          </a:ln>
        </p:spPr>
        <p:style>
          <a:lnRef idx="0"/>
          <a:fillRef idx="0"/>
          <a:effectRef idx="0"/>
          <a:fontRef idx="minor"/>
        </p:style>
      </p:sp>
      <p:sp>
        <p:nvSpPr>
          <p:cNvPr id="1496" name="Line 7"/>
          <p:cNvSpPr/>
          <p:nvPr/>
        </p:nvSpPr>
        <p:spPr>
          <a:xfrm>
            <a:off x="1454040" y="3147840"/>
            <a:ext cx="449280" cy="4680"/>
          </a:xfrm>
          <a:prstGeom prst="line">
            <a:avLst/>
          </a:prstGeom>
          <a:ln w="12600">
            <a:solidFill>
              <a:schemeClr val="tx1"/>
            </a:solidFill>
            <a:round/>
          </a:ln>
        </p:spPr>
        <p:style>
          <a:lnRef idx="0"/>
          <a:fillRef idx="0"/>
          <a:effectRef idx="0"/>
          <a:fontRef idx="minor"/>
        </p:style>
      </p:sp>
      <p:sp>
        <p:nvSpPr>
          <p:cNvPr id="1497" name="Line 8"/>
          <p:cNvSpPr/>
          <p:nvPr/>
        </p:nvSpPr>
        <p:spPr>
          <a:xfrm>
            <a:off x="1450800" y="6170400"/>
            <a:ext cx="289080" cy="4680"/>
          </a:xfrm>
          <a:prstGeom prst="line">
            <a:avLst/>
          </a:prstGeom>
          <a:ln w="12600">
            <a:solidFill>
              <a:schemeClr val="tx1"/>
            </a:solidFill>
            <a:round/>
          </a:ln>
        </p:spPr>
        <p:style>
          <a:lnRef idx="0"/>
          <a:fillRef idx="0"/>
          <a:effectRef idx="0"/>
          <a:fontRef idx="minor"/>
        </p:style>
      </p:sp>
      <p:sp>
        <p:nvSpPr>
          <p:cNvPr id="1498" name="Line 9"/>
          <p:cNvSpPr/>
          <p:nvPr/>
        </p:nvSpPr>
        <p:spPr>
          <a:xfrm flipH="1">
            <a:off x="1733400" y="6037200"/>
            <a:ext cx="160200" cy="142920"/>
          </a:xfrm>
          <a:prstGeom prst="line">
            <a:avLst/>
          </a:prstGeom>
          <a:ln w="12600">
            <a:solidFill>
              <a:schemeClr val="tx1"/>
            </a:solidFill>
            <a:round/>
          </a:ln>
        </p:spPr>
        <p:style>
          <a:lnRef idx="0"/>
          <a:fillRef idx="0"/>
          <a:effectRef idx="0"/>
          <a:fontRef idx="minor"/>
        </p:style>
      </p:sp>
      <p:sp>
        <p:nvSpPr>
          <p:cNvPr id="1499" name="CustomShape 10"/>
          <p:cNvSpPr/>
          <p:nvPr/>
        </p:nvSpPr>
        <p:spPr>
          <a:xfrm>
            <a:off x="584280" y="2577960"/>
            <a:ext cx="766440" cy="423360"/>
          </a:xfrm>
          <a:prstGeom prst="rect">
            <a:avLst/>
          </a:prstGeom>
          <a:noFill/>
          <a:ln w="9360">
            <a:noFill/>
          </a:ln>
        </p:spPr>
        <p:style>
          <a:lnRef idx="0"/>
          <a:fillRef idx="0"/>
          <a:effectRef idx="0"/>
          <a:fontRef idx="minor"/>
        </p:style>
        <p:txBody>
          <a:bodyPr wrap="none" lIns="0" rIns="0" tIns="0" bIns="0">
            <a:noAutofit/>
          </a:bodyPr>
          <a:p>
            <a:pPr>
              <a:lnSpc>
                <a:spcPct val="100000"/>
              </a:lnSpc>
            </a:pPr>
            <a:r>
              <a:rPr b="1" lang="en-US" sz="2300" spc="-1" strike="noStrike">
                <a:solidFill>
                  <a:srgbClr val="000000"/>
                </a:solidFill>
                <a:latin typeface="Arial"/>
              </a:rPr>
              <a:t>0.1 m</a:t>
            </a:r>
            <a:endParaRPr b="0" lang="nl-NL" sz="2300" spc="-1" strike="noStrike">
              <a:latin typeface="Arial"/>
            </a:endParaRPr>
          </a:p>
        </p:txBody>
      </p:sp>
      <p:sp>
        <p:nvSpPr>
          <p:cNvPr id="1500" name="CustomShape 11"/>
          <p:cNvSpPr/>
          <p:nvPr/>
        </p:nvSpPr>
        <p:spPr>
          <a:xfrm>
            <a:off x="671400" y="3733920"/>
            <a:ext cx="766440" cy="423360"/>
          </a:xfrm>
          <a:prstGeom prst="rect">
            <a:avLst/>
          </a:prstGeom>
          <a:noFill/>
          <a:ln w="9360">
            <a:noFill/>
          </a:ln>
        </p:spPr>
        <p:style>
          <a:lnRef idx="0"/>
          <a:fillRef idx="0"/>
          <a:effectRef idx="0"/>
          <a:fontRef idx="minor"/>
        </p:style>
        <p:txBody>
          <a:bodyPr wrap="none" lIns="0" rIns="0" tIns="0" bIns="0">
            <a:noAutofit/>
          </a:bodyPr>
          <a:p>
            <a:pPr>
              <a:lnSpc>
                <a:spcPct val="100000"/>
              </a:lnSpc>
            </a:pPr>
            <a:r>
              <a:rPr b="1" lang="en-US" sz="2300" spc="-1" strike="noStrike">
                <a:solidFill>
                  <a:srgbClr val="000000"/>
                </a:solidFill>
                <a:latin typeface="Arial"/>
              </a:rPr>
              <a:t>1 cm</a:t>
            </a:r>
            <a:endParaRPr b="0" lang="nl-NL" sz="2300" spc="-1" strike="noStrike">
              <a:latin typeface="Arial"/>
            </a:endParaRPr>
          </a:p>
        </p:txBody>
      </p:sp>
      <p:sp>
        <p:nvSpPr>
          <p:cNvPr id="1501" name="CustomShape 12"/>
          <p:cNvSpPr/>
          <p:nvPr/>
        </p:nvSpPr>
        <p:spPr>
          <a:xfrm>
            <a:off x="574560" y="4886280"/>
            <a:ext cx="766440" cy="423360"/>
          </a:xfrm>
          <a:prstGeom prst="rect">
            <a:avLst/>
          </a:prstGeom>
          <a:noFill/>
          <a:ln w="9360">
            <a:noFill/>
          </a:ln>
        </p:spPr>
        <p:style>
          <a:lnRef idx="0"/>
          <a:fillRef idx="0"/>
          <a:effectRef idx="0"/>
          <a:fontRef idx="minor"/>
        </p:style>
        <p:txBody>
          <a:bodyPr wrap="none" lIns="0" rIns="0" tIns="0" bIns="0">
            <a:noAutofit/>
          </a:bodyPr>
          <a:p>
            <a:pPr>
              <a:lnSpc>
                <a:spcPct val="100000"/>
              </a:lnSpc>
            </a:pPr>
            <a:r>
              <a:rPr b="1" lang="en-US" sz="2300" spc="-1" strike="noStrike">
                <a:solidFill>
                  <a:srgbClr val="000000"/>
                </a:solidFill>
                <a:latin typeface="Arial"/>
              </a:rPr>
              <a:t>1 mm</a:t>
            </a:r>
            <a:endParaRPr b="0" lang="nl-NL" sz="2300" spc="-1" strike="noStrike">
              <a:latin typeface="Arial"/>
            </a:endParaRPr>
          </a:p>
        </p:txBody>
      </p:sp>
      <p:sp>
        <p:nvSpPr>
          <p:cNvPr id="1502" name="CustomShape 13"/>
          <p:cNvSpPr/>
          <p:nvPr/>
        </p:nvSpPr>
        <p:spPr>
          <a:xfrm>
            <a:off x="307800" y="6012000"/>
            <a:ext cx="1218960" cy="342720"/>
          </a:xfrm>
          <a:prstGeom prst="rect">
            <a:avLst/>
          </a:prstGeom>
          <a:noFill/>
          <a:ln w="9360">
            <a:noFill/>
          </a:ln>
        </p:spPr>
        <p:style>
          <a:lnRef idx="0"/>
          <a:fillRef idx="0"/>
          <a:effectRef idx="0"/>
          <a:fontRef idx="minor"/>
        </p:style>
        <p:txBody>
          <a:bodyPr wrap="none" lIns="0" rIns="0" tIns="0" bIns="0">
            <a:noAutofit/>
          </a:bodyPr>
          <a:p>
            <a:pPr>
              <a:lnSpc>
                <a:spcPct val="100000"/>
              </a:lnSpc>
            </a:pPr>
            <a:r>
              <a:rPr b="1" lang="en-US" sz="2300" spc="-1" strike="noStrike">
                <a:solidFill>
                  <a:srgbClr val="000000"/>
                </a:solidFill>
                <a:latin typeface="Arial"/>
              </a:rPr>
              <a:t>100 </a:t>
            </a:r>
            <a:r>
              <a:rPr b="1" lang="en-US" sz="2300" spc="-1" strike="noStrike">
                <a:solidFill>
                  <a:srgbClr val="000000"/>
                </a:solidFill>
                <a:latin typeface="Symbol"/>
              </a:rPr>
              <a:t>m</a:t>
            </a:r>
            <a:r>
              <a:rPr b="1" lang="en-US" sz="2300" spc="-1" strike="noStrike">
                <a:solidFill>
                  <a:srgbClr val="000000"/>
                </a:solidFill>
                <a:latin typeface="Arial"/>
              </a:rPr>
              <a:t>m</a:t>
            </a:r>
            <a:endParaRPr b="0" lang="nl-NL" sz="2300" spc="-1" strike="noStrike">
              <a:latin typeface="Arial"/>
            </a:endParaRPr>
          </a:p>
        </p:txBody>
      </p:sp>
      <p:sp>
        <p:nvSpPr>
          <p:cNvPr id="1503" name="CustomShape 14"/>
          <p:cNvSpPr/>
          <p:nvPr/>
        </p:nvSpPr>
        <p:spPr>
          <a:xfrm>
            <a:off x="1932120" y="5842080"/>
            <a:ext cx="1836360" cy="499680"/>
          </a:xfrm>
          <a:prstGeom prst="rect">
            <a:avLst/>
          </a:prstGeom>
          <a:noFill/>
          <a:ln w="9360">
            <a:noFill/>
          </a:ln>
        </p:spPr>
        <p:style>
          <a:lnRef idx="0"/>
          <a:fillRef idx="0"/>
          <a:effectRef idx="0"/>
          <a:fontRef idx="minor"/>
        </p:style>
        <p:txBody>
          <a:bodyPr wrap="none" lIns="0" rIns="0" tIns="0" bIns="0">
            <a:noAutofit/>
          </a:bodyPr>
          <a:p>
            <a:pPr>
              <a:lnSpc>
                <a:spcPct val="100000"/>
              </a:lnSpc>
            </a:pPr>
            <a:r>
              <a:rPr b="1" lang="en-US" sz="2300" spc="-1" strike="noStrike">
                <a:solidFill>
                  <a:srgbClr val="000000"/>
                </a:solidFill>
                <a:latin typeface="Arial"/>
              </a:rPr>
              <a:t>Human egg</a:t>
            </a:r>
            <a:endParaRPr b="0" lang="nl-NL" sz="2300" spc="-1" strike="noStrike">
              <a:latin typeface="Arial"/>
            </a:endParaRPr>
          </a:p>
        </p:txBody>
      </p:sp>
      <p:sp>
        <p:nvSpPr>
          <p:cNvPr id="1504" name="CustomShape 15"/>
          <p:cNvSpPr/>
          <p:nvPr/>
        </p:nvSpPr>
        <p:spPr>
          <a:xfrm>
            <a:off x="1959120" y="4570560"/>
            <a:ext cx="1836360" cy="499680"/>
          </a:xfrm>
          <a:prstGeom prst="rect">
            <a:avLst/>
          </a:prstGeom>
          <a:noFill/>
          <a:ln w="9360">
            <a:noFill/>
          </a:ln>
        </p:spPr>
        <p:style>
          <a:lnRef idx="0"/>
          <a:fillRef idx="0"/>
          <a:effectRef idx="0"/>
          <a:fontRef idx="minor"/>
        </p:style>
        <p:txBody>
          <a:bodyPr wrap="none" lIns="0" rIns="0" tIns="0" bIns="0">
            <a:noAutofit/>
          </a:bodyPr>
          <a:p>
            <a:pPr>
              <a:lnSpc>
                <a:spcPct val="100000"/>
              </a:lnSpc>
            </a:pPr>
            <a:r>
              <a:rPr b="1" lang="en-US" sz="2300" spc="-1" strike="noStrike">
                <a:solidFill>
                  <a:srgbClr val="000000"/>
                </a:solidFill>
                <a:latin typeface="Arial"/>
              </a:rPr>
              <a:t>Frog egg</a:t>
            </a:r>
            <a:endParaRPr b="0" lang="nl-NL" sz="2300" spc="-1" strike="noStrike">
              <a:latin typeface="Arial"/>
            </a:endParaRPr>
          </a:p>
        </p:txBody>
      </p:sp>
      <p:sp>
        <p:nvSpPr>
          <p:cNvPr id="1505" name="CustomShape 16"/>
          <p:cNvSpPr/>
          <p:nvPr/>
        </p:nvSpPr>
        <p:spPr>
          <a:xfrm>
            <a:off x="1963800" y="2967120"/>
            <a:ext cx="1836360" cy="499680"/>
          </a:xfrm>
          <a:prstGeom prst="rect">
            <a:avLst/>
          </a:prstGeom>
          <a:noFill/>
          <a:ln w="9360">
            <a:noFill/>
          </a:ln>
        </p:spPr>
        <p:style>
          <a:lnRef idx="0"/>
          <a:fillRef idx="0"/>
          <a:effectRef idx="0"/>
          <a:fontRef idx="minor"/>
        </p:style>
        <p:txBody>
          <a:bodyPr wrap="none" lIns="0" rIns="0" tIns="0" bIns="0">
            <a:noAutofit/>
          </a:bodyPr>
          <a:p>
            <a:pPr>
              <a:lnSpc>
                <a:spcPct val="100000"/>
              </a:lnSpc>
            </a:pPr>
            <a:r>
              <a:rPr b="1" lang="en-US" sz="2300" spc="-1" strike="noStrike">
                <a:solidFill>
                  <a:srgbClr val="000000"/>
                </a:solidFill>
                <a:latin typeface="Arial"/>
              </a:rPr>
              <a:t>Chicken egg</a:t>
            </a:r>
            <a:endParaRPr b="0" lang="nl-NL" sz="2300" spc="-1" strike="noStrike">
              <a:latin typeface="Arial"/>
            </a:endParaRPr>
          </a:p>
        </p:txBody>
      </p:sp>
      <p:sp>
        <p:nvSpPr>
          <p:cNvPr id="1506" name="CustomShape 17"/>
          <p:cNvSpPr/>
          <p:nvPr/>
        </p:nvSpPr>
        <p:spPr>
          <a:xfrm>
            <a:off x="1952640" y="1660680"/>
            <a:ext cx="2422080" cy="1068120"/>
          </a:xfrm>
          <a:prstGeom prst="rect">
            <a:avLst/>
          </a:prstGeom>
          <a:noFill/>
          <a:ln w="9360">
            <a:noFill/>
          </a:ln>
        </p:spPr>
        <p:style>
          <a:lnRef idx="0"/>
          <a:fillRef idx="0"/>
          <a:effectRef idx="0"/>
          <a:fontRef idx="minor"/>
        </p:style>
        <p:txBody>
          <a:bodyPr wrap="none" lIns="0" rIns="0" tIns="0" bIns="0">
            <a:noAutofit/>
          </a:bodyPr>
          <a:p>
            <a:pPr>
              <a:lnSpc>
                <a:spcPct val="100000"/>
              </a:lnSpc>
            </a:pPr>
            <a:r>
              <a:rPr b="1" lang="en-US" sz="2300" spc="-1" strike="noStrike">
                <a:solidFill>
                  <a:srgbClr val="000000"/>
                </a:solidFill>
                <a:latin typeface="Arial"/>
              </a:rPr>
              <a:t>Length of some</a:t>
            </a:r>
            <a:br/>
            <a:r>
              <a:rPr b="1" lang="en-US" sz="2300" spc="-1" strike="noStrike">
                <a:solidFill>
                  <a:srgbClr val="000000"/>
                </a:solidFill>
                <a:latin typeface="Arial"/>
              </a:rPr>
              <a:t>nerve and</a:t>
            </a:r>
            <a:br/>
            <a:r>
              <a:rPr b="1" lang="en-US" sz="2300" spc="-1" strike="noStrike">
                <a:solidFill>
                  <a:srgbClr val="000000"/>
                </a:solidFill>
                <a:latin typeface="Arial"/>
              </a:rPr>
              <a:t>muscle cells</a:t>
            </a:r>
            <a:endParaRPr b="0" lang="nl-NL" sz="2300" spc="-1" strike="noStrike">
              <a:latin typeface="Arial"/>
            </a:endParaRPr>
          </a:p>
        </p:txBody>
      </p:sp>
      <p:sp>
        <p:nvSpPr>
          <p:cNvPr id="1507" name="CustomShape 18"/>
          <p:cNvSpPr/>
          <p:nvPr/>
        </p:nvSpPr>
        <p:spPr>
          <a:xfrm>
            <a:off x="1949400" y="1106640"/>
            <a:ext cx="2176200" cy="563040"/>
          </a:xfrm>
          <a:prstGeom prst="rect">
            <a:avLst/>
          </a:prstGeom>
          <a:noFill/>
          <a:ln w="9360">
            <a:noFill/>
          </a:ln>
        </p:spPr>
        <p:style>
          <a:lnRef idx="0"/>
          <a:fillRef idx="0"/>
          <a:effectRef idx="0"/>
          <a:fontRef idx="minor"/>
        </p:style>
        <p:txBody>
          <a:bodyPr wrap="none" lIns="0" rIns="0" tIns="0" bIns="0">
            <a:noAutofit/>
          </a:bodyPr>
          <a:p>
            <a:pPr>
              <a:lnSpc>
                <a:spcPct val="100000"/>
              </a:lnSpc>
            </a:pPr>
            <a:r>
              <a:rPr b="1" lang="en-US" sz="2300" spc="-1" strike="noStrike">
                <a:solidFill>
                  <a:srgbClr val="000000"/>
                </a:solidFill>
                <a:latin typeface="Arial"/>
              </a:rPr>
              <a:t>Human height</a:t>
            </a:r>
            <a:endParaRPr b="0" lang="nl-NL" sz="2300" spc="-1" strike="noStrike">
              <a:latin typeface="Arial"/>
            </a:endParaRPr>
          </a:p>
        </p:txBody>
      </p:sp>
      <p:sp>
        <p:nvSpPr>
          <p:cNvPr id="1508" name="CustomShape 19"/>
          <p:cNvSpPr/>
          <p:nvPr/>
        </p:nvSpPr>
        <p:spPr>
          <a:xfrm rot="16200000">
            <a:off x="3953160" y="2178360"/>
            <a:ext cx="2964960" cy="412560"/>
          </a:xfrm>
          <a:prstGeom prst="rect">
            <a:avLst/>
          </a:prstGeom>
          <a:noFill/>
          <a:ln w="9360">
            <a:noFill/>
          </a:ln>
        </p:spPr>
        <p:style>
          <a:lnRef idx="0"/>
          <a:fillRef idx="0"/>
          <a:effectRef idx="0"/>
          <a:fontRef idx="minor"/>
        </p:style>
        <p:txBody>
          <a:bodyPr wrap="none" lIns="0" rIns="0" tIns="0" bIns="0">
            <a:noAutofit/>
          </a:bodyPr>
          <a:p>
            <a:pPr>
              <a:lnSpc>
                <a:spcPct val="100000"/>
              </a:lnSpc>
            </a:pPr>
            <a:r>
              <a:rPr b="1" lang="en-US" sz="2300" spc="-1" strike="noStrike">
                <a:solidFill>
                  <a:srgbClr val="ffffff"/>
                </a:solidFill>
                <a:latin typeface="Arial"/>
              </a:rPr>
              <a:t>Unaided eye</a:t>
            </a:r>
            <a:endParaRPr b="0" lang="nl-NL" sz="23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7" name="TextShape 1"/>
          <p:cNvSpPr txBox="1"/>
          <p:nvPr/>
        </p:nvSpPr>
        <p:spPr>
          <a:xfrm>
            <a:off x="6553080" y="6245280"/>
            <a:ext cx="2133360" cy="475920"/>
          </a:xfrm>
          <a:prstGeom prst="rect">
            <a:avLst/>
          </a:prstGeom>
          <a:noFill/>
          <a:ln w="9360">
            <a:noFill/>
          </a:ln>
        </p:spPr>
        <p:txBody>
          <a:bodyPr>
            <a:noAutofit/>
          </a:bodyPr>
          <a:p>
            <a:pPr algn="r">
              <a:lnSpc>
                <a:spcPct val="100000"/>
              </a:lnSpc>
            </a:pPr>
            <a:fld id="{DA736653-546D-4555-8B39-BF87F7E019D0}" type="slidenum">
              <a:rPr b="0" lang="en-US" sz="1400" spc="-1" strike="noStrike">
                <a:solidFill>
                  <a:srgbClr val="000000"/>
                </a:solidFill>
                <a:latin typeface="Arial"/>
              </a:rPr>
              <a:t>&lt;number&gt;</a:t>
            </a:fld>
            <a:endParaRPr b="0" lang="nl-NL" sz="1400" spc="-1" strike="noStrike">
              <a:latin typeface="Times New Roman"/>
            </a:endParaRPr>
          </a:p>
        </p:txBody>
      </p:sp>
      <p:sp>
        <p:nvSpPr>
          <p:cNvPr id="1748" name="CustomShape 2"/>
          <p:cNvSpPr/>
          <p:nvPr/>
        </p:nvSpPr>
        <p:spPr>
          <a:xfrm>
            <a:off x="228600" y="3546720"/>
            <a:ext cx="5105160" cy="1004760"/>
          </a:xfrm>
          <a:prstGeom prst="rect">
            <a:avLst/>
          </a:prstGeom>
          <a:noFill/>
          <a:ln w="9360">
            <a:noFill/>
          </a:ln>
        </p:spPr>
        <p:style>
          <a:lnRef idx="0"/>
          <a:fillRef idx="0"/>
          <a:effectRef idx="0"/>
          <a:fontRef idx="minor"/>
        </p:style>
        <p:txBody>
          <a:bodyPr lIns="90000" rIns="90000" tIns="45000" bIns="45000">
            <a:spAutoFit/>
          </a:bodyPr>
          <a:p>
            <a:pPr>
              <a:lnSpc>
                <a:spcPct val="100000"/>
              </a:lnSpc>
            </a:pPr>
            <a:endParaRPr b="0" lang="nl-NL" sz="1800" spc="-1" strike="noStrike">
              <a:latin typeface="Arial"/>
            </a:endParaRPr>
          </a:p>
          <a:p>
            <a:pPr>
              <a:lnSpc>
                <a:spcPct val="100000"/>
              </a:lnSpc>
            </a:pPr>
            <a:r>
              <a:rPr b="1" lang="nl-NL" sz="1800" spc="-1" strike="noStrike" u="sng">
                <a:solidFill>
                  <a:srgbClr val="000000"/>
                </a:solidFill>
                <a:uFillTx/>
                <a:latin typeface="Calibri"/>
              </a:rPr>
              <a:t>Gladde </a:t>
            </a:r>
            <a:r>
              <a:rPr b="1" lang="nl-NL" sz="1800" spc="-1" strike="noStrike" u="sng">
                <a:solidFill>
                  <a:srgbClr val="000000"/>
                </a:solidFill>
                <a:uFillTx/>
                <a:latin typeface="Calibri"/>
              </a:rPr>
              <a:t>ER </a:t>
            </a:r>
            <a:r>
              <a:rPr b="1" lang="nl-NL" sz="1800" spc="-1" strike="noStrike" u="sng">
                <a:solidFill>
                  <a:srgbClr val="000000"/>
                </a:solidFill>
                <a:uFillTx/>
                <a:latin typeface="Calibri"/>
              </a:rPr>
              <a:t>(geen </a:t>
            </a:r>
            <a:r>
              <a:rPr b="1" lang="nl-NL" sz="1800" spc="-1" strike="noStrike" u="sng">
                <a:solidFill>
                  <a:srgbClr val="000000"/>
                </a:solidFill>
                <a:uFillTx/>
                <a:latin typeface="Calibri"/>
              </a:rPr>
              <a:t>riboso</a:t>
            </a:r>
            <a:r>
              <a:rPr b="1" lang="nl-NL" sz="1800" spc="-1" strike="noStrike" u="sng">
                <a:solidFill>
                  <a:srgbClr val="000000"/>
                </a:solidFill>
                <a:uFillTx/>
                <a:latin typeface="Calibri"/>
              </a:rPr>
              <a:t>men </a:t>
            </a:r>
            <a:r>
              <a:rPr b="1" lang="nl-NL" sz="1800" spc="-1" strike="noStrike" u="sng">
                <a:solidFill>
                  <a:srgbClr val="000000"/>
                </a:solidFill>
                <a:uFillTx/>
                <a:latin typeface="Calibri"/>
              </a:rPr>
              <a:t>gebon</a:t>
            </a:r>
            <a:r>
              <a:rPr b="1" lang="nl-NL" sz="1800" spc="-1" strike="noStrike" u="sng">
                <a:solidFill>
                  <a:srgbClr val="000000"/>
                </a:solidFill>
                <a:uFillTx/>
                <a:latin typeface="Calibri"/>
              </a:rPr>
              <a:t>den):</a:t>
            </a:r>
            <a:r>
              <a:rPr b="0" lang="nl-NL" sz="1800" spc="-1" strike="noStrike">
                <a:solidFill>
                  <a:srgbClr val="000000"/>
                </a:solidFill>
                <a:latin typeface="Calibri"/>
              </a:rPr>
              <a:t> </a:t>
            </a:r>
            <a:endParaRPr b="0" lang="nl-NL" sz="1800" spc="-1" strike="noStrike">
              <a:latin typeface="Arial"/>
            </a:endParaRPr>
          </a:p>
          <a:p>
            <a:pPr>
              <a:lnSpc>
                <a:spcPct val="100000"/>
              </a:lnSpc>
            </a:pPr>
            <a:endParaRPr b="0" lang="nl-NL" sz="1800" spc="-1" strike="noStrike">
              <a:latin typeface="Arial"/>
            </a:endParaRPr>
          </a:p>
        </p:txBody>
      </p:sp>
      <p:pic>
        <p:nvPicPr>
          <p:cNvPr id="1749" name="Picture 6_1" descr="06_12EndoplsmcReticulum_CL.jpg"/>
          <p:cNvPicPr/>
          <p:nvPr/>
        </p:nvPicPr>
        <p:blipFill>
          <a:blip r:embed="rId1"/>
          <a:stretch/>
        </p:blipFill>
        <p:spPr>
          <a:xfrm>
            <a:off x="5334120" y="125280"/>
            <a:ext cx="3733560" cy="6667200"/>
          </a:xfrm>
          <a:prstGeom prst="rect">
            <a:avLst/>
          </a:prstGeom>
          <a:ln w="9360">
            <a:noFill/>
          </a:ln>
        </p:spPr>
      </p:pic>
      <p:sp>
        <p:nvSpPr>
          <p:cNvPr id="1750" name="CustomShape 3"/>
          <p:cNvSpPr/>
          <p:nvPr/>
        </p:nvSpPr>
        <p:spPr>
          <a:xfrm>
            <a:off x="228600" y="4257720"/>
            <a:ext cx="5105160" cy="1790280"/>
          </a:xfrm>
          <a:prstGeom prst="rect">
            <a:avLst/>
          </a:prstGeom>
          <a:noFill/>
          <a:ln w="9360">
            <a:noFill/>
          </a:ln>
        </p:spPr>
        <p:style>
          <a:lnRef idx="0"/>
          <a:fillRef idx="0"/>
          <a:effectRef idx="0"/>
          <a:fontRef idx="minor"/>
        </p:style>
        <p:txBody>
          <a:bodyPr lIns="90000" rIns="90000" tIns="45000" bIns="45000">
            <a:spAutoFit/>
          </a:bodyPr>
          <a:p>
            <a:pPr marL="216000" indent="-216000">
              <a:lnSpc>
                <a:spcPct val="100000"/>
              </a:lnSpc>
              <a:spcAft>
                <a:spcPts val="1020"/>
              </a:spcAft>
              <a:buClr>
                <a:srgbClr val="000000"/>
              </a:buClr>
              <a:buFont typeface="Arial"/>
              <a:buChar char="•"/>
            </a:pPr>
            <a:r>
              <a:rPr b="0" lang="nl-NL" sz="1800" spc="-1" strike="noStrike">
                <a:solidFill>
                  <a:srgbClr val="000000"/>
                </a:solidFill>
                <a:latin typeface="Calibri"/>
              </a:rPr>
              <a:t>  </a:t>
            </a:r>
            <a:r>
              <a:rPr b="0" lang="nl-NL" sz="1700" spc="-1" strike="noStrike">
                <a:solidFill>
                  <a:srgbClr val="000000"/>
                </a:solidFill>
                <a:latin typeface="Calibri"/>
              </a:rPr>
              <a:t>Afbraak van suikers</a:t>
            </a:r>
            <a:endParaRPr b="0" lang="nl-NL" sz="1700" spc="-1" strike="noStrike">
              <a:latin typeface="Arial"/>
            </a:endParaRPr>
          </a:p>
          <a:p>
            <a:pPr marL="216000" indent="-216000">
              <a:lnSpc>
                <a:spcPct val="100000"/>
              </a:lnSpc>
              <a:spcAft>
                <a:spcPts val="1020"/>
              </a:spcAft>
              <a:buClr>
                <a:srgbClr val="000000"/>
              </a:buClr>
              <a:buFont typeface="Arial"/>
              <a:buChar char="•"/>
            </a:pPr>
            <a:r>
              <a:rPr b="0" lang="nl-NL" sz="1700" spc="-1" strike="noStrike">
                <a:solidFill>
                  <a:srgbClr val="000000"/>
                </a:solidFill>
                <a:latin typeface="Calibri"/>
              </a:rPr>
              <a:t>  </a:t>
            </a:r>
            <a:r>
              <a:rPr b="0" lang="nl-NL" sz="1700" spc="-1" strike="noStrike">
                <a:solidFill>
                  <a:srgbClr val="000000"/>
                </a:solidFill>
                <a:latin typeface="Calibri"/>
              </a:rPr>
              <a:t>Synthese van lipiden (stero</a:t>
            </a:r>
            <a:r>
              <a:rPr b="0" lang="nl-NL" sz="1700" spc="-1" strike="noStrike">
                <a:solidFill>
                  <a:srgbClr val="000000"/>
                </a:solidFill>
                <a:latin typeface="Calibri"/>
              </a:rPr>
              <a:t>ïden, fosfolipiden)</a:t>
            </a:r>
            <a:endParaRPr b="0" lang="nl-NL" sz="1700" spc="-1" strike="noStrike">
              <a:latin typeface="Arial"/>
            </a:endParaRPr>
          </a:p>
          <a:p>
            <a:pPr marL="216000" indent="-216000">
              <a:lnSpc>
                <a:spcPct val="100000"/>
              </a:lnSpc>
              <a:spcAft>
                <a:spcPts val="1020"/>
              </a:spcAft>
              <a:buClr>
                <a:srgbClr val="000000"/>
              </a:buClr>
              <a:buFont typeface="Arial"/>
              <a:buChar char="•"/>
            </a:pPr>
            <a:r>
              <a:rPr b="0" lang="nl-NL" sz="1700" spc="-1" strike="noStrike">
                <a:solidFill>
                  <a:srgbClr val="000000"/>
                </a:solidFill>
                <a:latin typeface="Calibri"/>
              </a:rPr>
              <a:t>  </a:t>
            </a:r>
            <a:r>
              <a:rPr b="0" lang="nl-NL" sz="1700" spc="-1" strike="noStrike">
                <a:solidFill>
                  <a:srgbClr val="000000"/>
                </a:solidFill>
                <a:latin typeface="Calibri"/>
              </a:rPr>
              <a:t>Detoxificatie van gif, medicatie, alcohol</a:t>
            </a:r>
            <a:endParaRPr b="0" lang="nl-NL" sz="1700" spc="-1" strike="noStrike">
              <a:latin typeface="Arial"/>
            </a:endParaRPr>
          </a:p>
          <a:p>
            <a:pPr marL="216000" indent="-216000">
              <a:lnSpc>
                <a:spcPct val="100000"/>
              </a:lnSpc>
              <a:spcAft>
                <a:spcPts val="1020"/>
              </a:spcAft>
              <a:buClr>
                <a:srgbClr val="000000"/>
              </a:buClr>
              <a:buFont typeface="Arial"/>
              <a:buChar char="•"/>
            </a:pPr>
            <a:r>
              <a:rPr b="0" lang="nl-NL" sz="1700" spc="-1" strike="noStrike">
                <a:solidFill>
                  <a:srgbClr val="000000"/>
                </a:solidFill>
                <a:latin typeface="Calibri"/>
              </a:rPr>
              <a:t>  </a:t>
            </a:r>
            <a:r>
              <a:rPr b="0" lang="nl-NL" sz="1700" spc="-1" strike="noStrike">
                <a:solidFill>
                  <a:srgbClr val="000000"/>
                </a:solidFill>
                <a:latin typeface="Calibri"/>
              </a:rPr>
              <a:t>Opslag van Ca</a:t>
            </a:r>
            <a:r>
              <a:rPr b="0" lang="nl-NL" sz="1700" spc="-1" strike="noStrike" baseline="30000">
                <a:solidFill>
                  <a:srgbClr val="000000"/>
                </a:solidFill>
                <a:latin typeface="Calibri"/>
              </a:rPr>
              <a:t>2+</a:t>
            </a:r>
            <a:r>
              <a:rPr b="0" lang="nl-NL" sz="1700" spc="-1" strike="noStrike">
                <a:solidFill>
                  <a:srgbClr val="000000"/>
                </a:solidFill>
                <a:latin typeface="Calibri"/>
              </a:rPr>
              <a:t> ionen (voor celactivatie) </a:t>
            </a:r>
            <a:br/>
            <a:r>
              <a:rPr b="0" lang="nl-NL" sz="1700" spc="-1" strike="noStrike">
                <a:solidFill>
                  <a:srgbClr val="000000"/>
                </a:solidFill>
                <a:latin typeface="Calibri"/>
              </a:rPr>
              <a:t>	</a:t>
            </a:r>
            <a:r>
              <a:rPr b="0" lang="nl-NL" sz="1400" spc="-1" strike="noStrike">
                <a:solidFill>
                  <a:srgbClr val="000000"/>
                </a:solidFill>
                <a:latin typeface="Calibri"/>
              </a:rPr>
              <a:t>(Sarcoplasmatisch Reticulum)</a:t>
            </a:r>
            <a:endParaRPr b="0" lang="nl-NL" sz="1400" spc="-1" strike="noStrike">
              <a:latin typeface="Arial"/>
            </a:endParaRPr>
          </a:p>
        </p:txBody>
      </p:sp>
      <p:sp>
        <p:nvSpPr>
          <p:cNvPr id="1751" name="CustomShape 4"/>
          <p:cNvSpPr/>
          <p:nvPr/>
        </p:nvSpPr>
        <p:spPr>
          <a:xfrm>
            <a:off x="3859200" y="5154480"/>
            <a:ext cx="4571640" cy="27288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nl-NL" sz="1200" spc="-1" strike="noStrike">
                <a:solidFill>
                  <a:srgbClr val="ff0000"/>
                </a:solidFill>
                <a:latin typeface="Calibri"/>
              </a:rPr>
              <a:t>(Toevoeging OH groepen)</a:t>
            </a:r>
            <a:endParaRPr b="0" lang="nl-NL" sz="1200" spc="-1" strike="noStrike">
              <a:latin typeface="Arial"/>
            </a:endParaRPr>
          </a:p>
        </p:txBody>
      </p:sp>
      <p:sp>
        <p:nvSpPr>
          <p:cNvPr id="1752" name="CustomShape 5"/>
          <p:cNvSpPr/>
          <p:nvPr/>
        </p:nvSpPr>
        <p:spPr>
          <a:xfrm>
            <a:off x="228600" y="24840"/>
            <a:ext cx="8534160" cy="57780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1" lang="nl-NL" sz="3200" spc="-1" strike="noStrike">
                <a:solidFill>
                  <a:srgbClr val="002060"/>
                </a:solidFill>
                <a:latin typeface="Calibri"/>
              </a:rPr>
              <a:t>Het endoplasmatisch reticulum (ER)</a:t>
            </a:r>
            <a:endParaRPr b="0" lang="nl-NL" sz="3200" spc="-1" strike="noStrike">
              <a:latin typeface="Arial"/>
            </a:endParaRPr>
          </a:p>
        </p:txBody>
      </p:sp>
      <p:sp>
        <p:nvSpPr>
          <p:cNvPr id="1753" name="CustomShape 6"/>
          <p:cNvSpPr/>
          <p:nvPr/>
        </p:nvSpPr>
        <p:spPr>
          <a:xfrm>
            <a:off x="685800" y="2068920"/>
            <a:ext cx="342864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nl-NL" sz="1800" spc="-1" strike="noStrike">
                <a:solidFill>
                  <a:srgbClr val="000000"/>
                </a:solidFill>
                <a:latin typeface="Calibri"/>
              </a:rPr>
              <a:t>Endoplasmatisch Reticulum</a:t>
            </a:r>
            <a:endParaRPr b="0" lang="nl-NL" sz="1800" spc="-1" strike="noStrike">
              <a:latin typeface="Arial"/>
            </a:endParaRPr>
          </a:p>
        </p:txBody>
      </p:sp>
      <p:sp>
        <p:nvSpPr>
          <p:cNvPr id="1754" name="CustomShape 7"/>
          <p:cNvSpPr/>
          <p:nvPr/>
        </p:nvSpPr>
        <p:spPr>
          <a:xfrm>
            <a:off x="914400" y="2754720"/>
            <a:ext cx="144756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nl-NL" sz="1800" spc="-1" strike="noStrike">
                <a:solidFill>
                  <a:srgbClr val="000000"/>
                </a:solidFill>
                <a:latin typeface="Calibri"/>
              </a:rPr>
              <a:t>Glad ER</a:t>
            </a:r>
            <a:endParaRPr b="0" lang="nl-NL" sz="1800" spc="-1" strike="noStrike">
              <a:latin typeface="Arial"/>
            </a:endParaRPr>
          </a:p>
        </p:txBody>
      </p:sp>
      <p:sp>
        <p:nvSpPr>
          <p:cNvPr id="1755" name="CustomShape 8"/>
          <p:cNvSpPr/>
          <p:nvPr/>
        </p:nvSpPr>
        <p:spPr>
          <a:xfrm>
            <a:off x="2663640" y="2754720"/>
            <a:ext cx="892800" cy="36468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1" lang="nl-NL" sz="1800" spc="-1" strike="noStrike">
                <a:solidFill>
                  <a:srgbClr val="000000"/>
                </a:solidFill>
                <a:latin typeface="Calibri"/>
              </a:rPr>
              <a:t>Ruw ER</a:t>
            </a:r>
            <a:endParaRPr b="0" lang="nl-NL" sz="1800" spc="-1" strike="noStrike">
              <a:latin typeface="Arial"/>
            </a:endParaRPr>
          </a:p>
        </p:txBody>
      </p:sp>
      <p:sp>
        <p:nvSpPr>
          <p:cNvPr id="1756" name="CustomShape 9"/>
          <p:cNvSpPr/>
          <p:nvPr/>
        </p:nvSpPr>
        <p:spPr>
          <a:xfrm>
            <a:off x="228600" y="990720"/>
            <a:ext cx="4571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nl-NL" sz="1800" spc="-1" strike="noStrike">
                <a:solidFill>
                  <a:srgbClr val="000000"/>
                </a:solidFill>
                <a:latin typeface="Calibri"/>
              </a:rPr>
              <a:t>Systeem </a:t>
            </a:r>
            <a:r>
              <a:rPr b="0" lang="nl-NL" sz="1800" spc="-1" strike="noStrike">
                <a:solidFill>
                  <a:srgbClr val="000000"/>
                </a:solidFill>
                <a:latin typeface="Calibri"/>
              </a:rPr>
              <a:t>van </a:t>
            </a:r>
            <a:r>
              <a:rPr b="0" lang="nl-NL" sz="1800" spc="-1" strike="noStrike">
                <a:solidFill>
                  <a:srgbClr val="000000"/>
                </a:solidFill>
                <a:latin typeface="Calibri"/>
              </a:rPr>
              <a:t>buizen </a:t>
            </a:r>
            <a:r>
              <a:rPr b="0" lang="nl-NL" sz="1800" spc="-1" strike="noStrike">
                <a:solidFill>
                  <a:srgbClr val="000000"/>
                </a:solidFill>
                <a:latin typeface="Calibri"/>
              </a:rPr>
              <a:t>en </a:t>
            </a:r>
            <a:r>
              <a:rPr b="0" lang="nl-NL" sz="1800" spc="-1" strike="noStrike">
                <a:solidFill>
                  <a:srgbClr val="000000"/>
                </a:solidFill>
                <a:latin typeface="Calibri"/>
              </a:rPr>
              <a:t>membra</a:t>
            </a:r>
            <a:r>
              <a:rPr b="0" lang="nl-NL" sz="1800" spc="-1" strike="noStrike">
                <a:solidFill>
                  <a:srgbClr val="000000"/>
                </a:solidFill>
                <a:latin typeface="Calibri"/>
              </a:rPr>
              <a:t>nen in de </a:t>
            </a:r>
            <a:r>
              <a:rPr b="0" lang="nl-NL" sz="1800" spc="-1" strike="noStrike">
                <a:solidFill>
                  <a:srgbClr val="000000"/>
                </a:solidFill>
                <a:latin typeface="Calibri"/>
              </a:rPr>
              <a:t>cel:</a:t>
            </a:r>
            <a:endParaRPr b="0" lang="nl-NL" sz="1800" spc="-1" strike="noStrike">
              <a:latin typeface="Arial"/>
            </a:endParaRPr>
          </a:p>
          <a:p>
            <a:pPr algn="ctr">
              <a:lnSpc>
                <a:spcPct val="100000"/>
              </a:lnSpc>
            </a:pPr>
            <a:r>
              <a:rPr b="0" lang="nl-NL" sz="1800" spc="-1" strike="noStrike">
                <a:solidFill>
                  <a:srgbClr val="000000"/>
                </a:solidFill>
                <a:latin typeface="Calibri"/>
              </a:rPr>
              <a:t>Inhoud </a:t>
            </a:r>
            <a:r>
              <a:rPr b="0" lang="nl-NL" sz="1800" spc="-1" strike="noStrike">
                <a:solidFill>
                  <a:srgbClr val="000000"/>
                </a:solidFill>
                <a:latin typeface="Calibri"/>
              </a:rPr>
              <a:t>wordt </a:t>
            </a:r>
            <a:r>
              <a:rPr b="0" lang="nl-NL" sz="1800" spc="-1" strike="noStrike">
                <a:solidFill>
                  <a:srgbClr val="000000"/>
                </a:solidFill>
                <a:latin typeface="Calibri"/>
              </a:rPr>
              <a:t>gescheid</a:t>
            </a:r>
            <a:r>
              <a:rPr b="0" lang="nl-NL" sz="1800" spc="-1" strike="noStrike">
                <a:solidFill>
                  <a:srgbClr val="000000"/>
                </a:solidFill>
                <a:latin typeface="Calibri"/>
              </a:rPr>
              <a:t>en van </a:t>
            </a:r>
            <a:r>
              <a:rPr b="0" lang="nl-NL" sz="1800" spc="-1" strike="noStrike">
                <a:solidFill>
                  <a:srgbClr val="000000"/>
                </a:solidFill>
                <a:latin typeface="Calibri"/>
              </a:rPr>
              <a:t>het </a:t>
            </a:r>
            <a:r>
              <a:rPr b="0" lang="nl-NL" sz="1800" spc="-1" strike="noStrike">
                <a:solidFill>
                  <a:srgbClr val="000000"/>
                </a:solidFill>
                <a:latin typeface="Calibri"/>
              </a:rPr>
              <a:t>cytosol</a:t>
            </a:r>
            <a:endParaRPr b="0" lang="nl-NL" sz="1800" spc="-1" strike="noStrike">
              <a:latin typeface="Arial"/>
            </a:endParaRPr>
          </a:p>
        </p:txBody>
      </p:sp>
      <p:sp>
        <p:nvSpPr>
          <p:cNvPr id="1757" name="CustomShape 10"/>
          <p:cNvSpPr/>
          <p:nvPr/>
        </p:nvSpPr>
        <p:spPr>
          <a:xfrm>
            <a:off x="1295280" y="2438280"/>
            <a:ext cx="761760" cy="30456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758" name="CustomShape 11"/>
          <p:cNvSpPr/>
          <p:nvPr/>
        </p:nvSpPr>
        <p:spPr>
          <a:xfrm>
            <a:off x="2743200" y="2438280"/>
            <a:ext cx="761760" cy="30456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759" name="CustomShape 12"/>
          <p:cNvSpPr/>
          <p:nvPr/>
        </p:nvSpPr>
        <p:spPr>
          <a:xfrm>
            <a:off x="152280" y="6260040"/>
            <a:ext cx="518112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nl-NL" sz="1800" spc="-1" strike="noStrike">
                <a:solidFill>
                  <a:srgbClr val="3366ff"/>
                </a:solidFill>
                <a:latin typeface="Calibri"/>
              </a:rPr>
              <a:t>Vraag: Welke cellen hebben veel </a:t>
            </a:r>
            <a:r>
              <a:rPr b="1" lang="nl-NL" sz="1800" spc="-1" strike="noStrike" u="sng">
                <a:solidFill>
                  <a:srgbClr val="3366ff"/>
                </a:solidFill>
                <a:uFillTx/>
                <a:latin typeface="Calibri"/>
              </a:rPr>
              <a:t>glad ER</a:t>
            </a:r>
            <a:r>
              <a:rPr b="1" lang="nl-NL" sz="1800" spc="-1" strike="noStrike">
                <a:solidFill>
                  <a:srgbClr val="3366ff"/>
                </a:solidFill>
                <a:latin typeface="Calibri"/>
              </a:rPr>
              <a:t>? </a:t>
            </a:r>
            <a:endParaRPr b="0" lang="nl-NL" sz="1800" spc="-1" strike="noStrike">
              <a:latin typeface="Arial"/>
            </a:endParaRPr>
          </a:p>
        </p:txBody>
      </p:sp>
    </p:spTree>
  </p:cSld>
  <mc:AlternateContent>
    <mc:Choice Requires="p14">
      <p:transition spd="slow" p14:dur="2000"/>
    </mc:Choice>
    <mc:Fallback>
      <p:transition spd="slow"/>
    </mc:Fallback>
  </mc:AlternateContent>
  <p:timing>
    <p:tnLst>
      <p:par>
        <p:cTn id="59" dur="indefinite" restart="never" nodeType="tmRoot">
          <p:childTnLst>
            <p:seq>
              <p:cTn id="60" dur="indefinite" nodeType="mainSeq">
                <p:childTnLst>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499"/>
                                          </p:stCondLst>
                                        </p:cTn>
                                        <p:tgtEl>
                                          <p:spTgt spid="175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17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0" name="CustomShape 1"/>
          <p:cNvSpPr/>
          <p:nvPr/>
        </p:nvSpPr>
        <p:spPr>
          <a:xfrm>
            <a:off x="0" y="857160"/>
            <a:ext cx="9143640" cy="5143320"/>
          </a:xfrm>
          <a:prstGeom prst="rect">
            <a:avLst/>
          </a:prstGeom>
          <a:blipFill rotWithShape="0">
            <a:blip r:embed="rId1"/>
            <a:stretch>
              <a:fillRect/>
            </a:stretch>
          </a:blipFill>
          <a:ln>
            <a:noFill/>
          </a:ln>
        </p:spPr>
        <p:style>
          <a:lnRef idx="2">
            <a:schemeClr val="accent1">
              <a:shade val="50000"/>
            </a:schemeClr>
          </a:lnRef>
          <a:fillRef idx="1003">
            <a:schemeClr val="dk2"/>
          </a:fillRef>
          <a:effectRef idx="0">
            <a:schemeClr val="accent1"/>
          </a:effectRef>
          <a:fontRef idx="minor"/>
        </p:style>
      </p:sp>
      <p:sp>
        <p:nvSpPr>
          <p:cNvPr id="1761" name="TextShape 2"/>
          <p:cNvSpPr txBox="1"/>
          <p:nvPr/>
        </p:nvSpPr>
        <p:spPr>
          <a:xfrm>
            <a:off x="486720" y="1329120"/>
            <a:ext cx="4211640" cy="1216440"/>
          </a:xfrm>
          <a:prstGeom prst="rect">
            <a:avLst/>
          </a:prstGeom>
          <a:noFill/>
          <a:ln>
            <a:noFill/>
          </a:ln>
        </p:spPr>
        <p:txBody>
          <a:bodyPr>
            <a:normAutofit/>
          </a:bodyPr>
          <a:p>
            <a:pPr>
              <a:lnSpc>
                <a:spcPct val="100000"/>
              </a:lnSpc>
            </a:pPr>
            <a:r>
              <a:rPr b="0" lang="nl-NL" sz="3150" spc="-1" strike="noStrike">
                <a:solidFill>
                  <a:srgbClr val="ebebeb"/>
                </a:solidFill>
                <a:latin typeface="Century Gothic"/>
              </a:rPr>
              <a:t>opbouw</a:t>
            </a:r>
            <a:endParaRPr b="0" lang="en-US" sz="3150" spc="-1" strike="noStrike">
              <a:solidFill>
                <a:srgbClr val="ffffff"/>
              </a:solidFill>
              <a:latin typeface="Arial"/>
            </a:endParaRPr>
          </a:p>
        </p:txBody>
      </p:sp>
      <p:sp>
        <p:nvSpPr>
          <p:cNvPr id="1762" name="CustomShape 3"/>
          <p:cNvSpPr/>
          <p:nvPr/>
        </p:nvSpPr>
        <p:spPr>
          <a:xfrm>
            <a:off x="4837320" y="857160"/>
            <a:ext cx="419400" cy="2781720"/>
          </a:xfrm>
          <a:custGeom>
            <a:avLst/>
            <a:gdLst/>
            <a:ah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style>
          <a:lnRef idx="0"/>
          <a:fillRef idx="0"/>
          <a:effectRef idx="0"/>
          <a:fontRef idx="minor"/>
        </p:style>
      </p:sp>
      <p:sp>
        <p:nvSpPr>
          <p:cNvPr id="1763" name="CustomShape 4"/>
          <p:cNvSpPr/>
          <p:nvPr/>
        </p:nvSpPr>
        <p:spPr>
          <a:xfrm rot="16200000">
            <a:off x="4498920" y="1355760"/>
            <a:ext cx="5143320" cy="4146840"/>
          </a:xfrm>
          <a:custGeom>
            <a:avLst/>
            <a:gdLst/>
            <a:ah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chemeClr val="bg1"/>
          </a:solidFill>
          <a:ln>
            <a:noFill/>
          </a:ln>
        </p:spPr>
        <p:style>
          <a:lnRef idx="0"/>
          <a:fillRef idx="0"/>
          <a:effectRef idx="0"/>
          <a:fontRef idx="minor"/>
        </p:style>
      </p:sp>
      <p:pic>
        <p:nvPicPr>
          <p:cNvPr id="1764" name="Afbeelding 3" descr=""/>
          <p:cNvPicPr/>
          <p:nvPr/>
        </p:nvPicPr>
        <p:blipFill>
          <a:blip r:embed="rId2"/>
          <a:stretch/>
        </p:blipFill>
        <p:spPr>
          <a:xfrm>
            <a:off x="5672880" y="1747080"/>
            <a:ext cx="2984760" cy="3363480"/>
          </a:xfrm>
          <a:prstGeom prst="rect">
            <a:avLst/>
          </a:prstGeom>
          <a:ln>
            <a:noFill/>
          </a:ln>
        </p:spPr>
      </p:pic>
      <p:sp>
        <p:nvSpPr>
          <p:cNvPr id="1765" name="CustomShape 5"/>
          <p:cNvSpPr/>
          <p:nvPr/>
        </p:nvSpPr>
        <p:spPr>
          <a:xfrm>
            <a:off x="7831800" y="857160"/>
            <a:ext cx="514080" cy="856800"/>
          </a:xfrm>
          <a:prstGeom prst="rect">
            <a:avLst/>
          </a:prstGeom>
          <a:solidFill>
            <a:schemeClr val="accent1"/>
          </a:soli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766" name="TextShape 6"/>
          <p:cNvSpPr txBox="1"/>
          <p:nvPr/>
        </p:nvSpPr>
        <p:spPr>
          <a:xfrm>
            <a:off x="486720" y="2685960"/>
            <a:ext cx="4211640" cy="2838600"/>
          </a:xfrm>
          <a:prstGeom prst="rect">
            <a:avLst/>
          </a:prstGeom>
          <a:noFill/>
          <a:ln>
            <a:noFill/>
          </a:ln>
        </p:spPr>
        <p:txBody>
          <a:bodyPr>
            <a:normAutofit/>
          </a:bodyPr>
          <a:p>
            <a:pPr marL="257040" indent="-256680">
              <a:lnSpc>
                <a:spcPct val="100000"/>
              </a:lnSpc>
              <a:spcBef>
                <a:spcPts val="751"/>
              </a:spcBef>
              <a:buClr>
                <a:srgbClr val="f7f7f7"/>
              </a:buClr>
              <a:buSzPct val="80000"/>
              <a:buFont typeface="Wingdings 3" charset="2"/>
              <a:buChar char=""/>
            </a:pPr>
            <a:r>
              <a:rPr b="0" lang="nl-NL" sz="1500" spc="-1" strike="noStrike">
                <a:solidFill>
                  <a:srgbClr val="ffffff"/>
                </a:solidFill>
                <a:latin typeface="Century Gothic"/>
              </a:rPr>
              <a:t>Geen ribosomen</a:t>
            </a:r>
            <a:endParaRPr b="0" lang="en-US" sz="1500" spc="-1" strike="noStrike">
              <a:solidFill>
                <a:srgbClr val="ffffff"/>
              </a:solidFill>
              <a:latin typeface="Century Gothic"/>
            </a:endParaRPr>
          </a:p>
          <a:p>
            <a:pPr marL="257040" indent="-256680">
              <a:lnSpc>
                <a:spcPct val="100000"/>
              </a:lnSpc>
              <a:spcBef>
                <a:spcPts val="751"/>
              </a:spcBef>
              <a:buClr>
                <a:srgbClr val="f7f7f7"/>
              </a:buClr>
              <a:buSzPct val="80000"/>
              <a:buFont typeface="Wingdings 3" charset="2"/>
              <a:buChar char=""/>
            </a:pPr>
            <a:r>
              <a:rPr b="0" lang="nl-NL" sz="1500" spc="-1" strike="noStrike">
                <a:solidFill>
                  <a:srgbClr val="ffffff"/>
                </a:solidFill>
                <a:latin typeface="Century Gothic"/>
              </a:rPr>
              <a:t>Vesiculae</a:t>
            </a:r>
            <a:endParaRPr b="0" lang="en-US" sz="1500" spc="-1" strike="noStrike">
              <a:solidFill>
                <a:srgbClr val="ffffff"/>
              </a:solidFill>
              <a:latin typeface="Century Gothic"/>
            </a:endParaRPr>
          </a:p>
          <a:p>
            <a:pPr marL="257040" indent="-256680">
              <a:lnSpc>
                <a:spcPct val="100000"/>
              </a:lnSpc>
              <a:spcBef>
                <a:spcPts val="751"/>
              </a:spcBef>
              <a:buClr>
                <a:srgbClr val="f7f7f7"/>
              </a:buClr>
              <a:buSzPct val="80000"/>
              <a:buFont typeface="Wingdings 3" charset="2"/>
              <a:buChar char=""/>
            </a:pPr>
            <a:r>
              <a:rPr b="0" lang="nl-NL" sz="1500" spc="-1" strike="noStrike">
                <a:solidFill>
                  <a:srgbClr val="ffffff"/>
                </a:solidFill>
                <a:latin typeface="Century Gothic"/>
              </a:rPr>
              <a:t>cisternae</a:t>
            </a:r>
            <a:endParaRPr b="0" lang="en-US" sz="1500" spc="-1" strike="noStrike">
              <a:solidFill>
                <a:srgbClr val="ffffff"/>
              </a:solidFill>
              <a:latin typeface="Century Gothic"/>
            </a:endParaRPr>
          </a:p>
          <a:p>
            <a:pPr marL="257040" indent="-256680">
              <a:lnSpc>
                <a:spcPct val="100000"/>
              </a:lnSpc>
              <a:spcBef>
                <a:spcPts val="751"/>
              </a:spcBef>
              <a:buClr>
                <a:srgbClr val="f7f7f7"/>
              </a:buClr>
              <a:buSzPct val="80000"/>
              <a:buFont typeface="Wingdings 3" charset="2"/>
              <a:buChar char=""/>
            </a:pPr>
            <a:r>
              <a:rPr b="0" lang="nl-NL" sz="1500" spc="-1" strike="noStrike">
                <a:solidFill>
                  <a:srgbClr val="ffffff"/>
                </a:solidFill>
                <a:latin typeface="Century Gothic"/>
              </a:rPr>
              <a:t>Groot oppervlak -&gt; meer reacties</a:t>
            </a:r>
            <a:endParaRPr b="0" lang="en-US" sz="1500" spc="-1" strike="noStrike">
              <a:solidFill>
                <a:srgbClr val="ffffff"/>
              </a:solidFill>
              <a:latin typeface="Century Gothic"/>
            </a:endParaRPr>
          </a:p>
          <a:p>
            <a:pPr marL="257040" indent="-256680">
              <a:lnSpc>
                <a:spcPct val="100000"/>
              </a:lnSpc>
              <a:spcBef>
                <a:spcPts val="751"/>
              </a:spcBef>
              <a:buClr>
                <a:srgbClr val="f7f7f7"/>
              </a:buClr>
              <a:buSzPct val="80000"/>
              <a:buFont typeface="Wingdings 3" charset="2"/>
              <a:buChar char=""/>
            </a:pPr>
            <a:r>
              <a:rPr b="0" lang="nl-NL" sz="1500" spc="-1" strike="noStrike">
                <a:solidFill>
                  <a:srgbClr val="ffffff"/>
                </a:solidFill>
                <a:latin typeface="Century Gothic"/>
              </a:rPr>
              <a:t>Opslag </a:t>
            </a:r>
            <a:endParaRPr b="0" lang="en-US" sz="15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7" name="Picture 8" descr="http://www.ttfatloss.com/wp-content/uploads/2010/05/bloodstream-image.jpg"/>
          <p:cNvPicPr/>
          <p:nvPr/>
        </p:nvPicPr>
        <p:blipFill>
          <a:blip r:embed="rId1"/>
          <a:stretch/>
        </p:blipFill>
        <p:spPr>
          <a:xfrm>
            <a:off x="4648320" y="1752480"/>
            <a:ext cx="1421640" cy="2781000"/>
          </a:xfrm>
          <a:prstGeom prst="rect">
            <a:avLst/>
          </a:prstGeom>
          <a:ln>
            <a:noFill/>
          </a:ln>
        </p:spPr>
      </p:pic>
      <p:pic>
        <p:nvPicPr>
          <p:cNvPr id="1768" name="Picture 10" descr="http://blog.tauedu.org/wp-content/uploads/2012/06/brain-damage.jpg"/>
          <p:cNvPicPr/>
          <p:nvPr/>
        </p:nvPicPr>
        <p:blipFill>
          <a:blip r:embed="rId2"/>
          <a:stretch/>
        </p:blipFill>
        <p:spPr>
          <a:xfrm>
            <a:off x="6838920" y="914400"/>
            <a:ext cx="1695240" cy="2260080"/>
          </a:xfrm>
          <a:prstGeom prst="rect">
            <a:avLst/>
          </a:prstGeom>
          <a:ln>
            <a:noFill/>
          </a:ln>
        </p:spPr>
      </p:pic>
      <p:sp>
        <p:nvSpPr>
          <p:cNvPr id="1769" name="CustomShape 1"/>
          <p:cNvSpPr/>
          <p:nvPr/>
        </p:nvSpPr>
        <p:spPr>
          <a:xfrm>
            <a:off x="5929200" y="1841760"/>
            <a:ext cx="1066320" cy="217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770" name="TextShape 2"/>
          <p:cNvSpPr txBox="1"/>
          <p:nvPr/>
        </p:nvSpPr>
        <p:spPr>
          <a:xfrm>
            <a:off x="6553080" y="6245280"/>
            <a:ext cx="2133360" cy="475920"/>
          </a:xfrm>
          <a:prstGeom prst="rect">
            <a:avLst/>
          </a:prstGeom>
          <a:noFill/>
          <a:ln w="9360">
            <a:noFill/>
          </a:ln>
        </p:spPr>
        <p:txBody>
          <a:bodyPr>
            <a:noAutofit/>
          </a:bodyPr>
          <a:p>
            <a:pPr algn="r">
              <a:lnSpc>
                <a:spcPct val="100000"/>
              </a:lnSpc>
            </a:pPr>
            <a:fld id="{CD84AB93-5F41-4EBB-9111-3F5CA2949593}" type="slidenum">
              <a:rPr b="0" lang="en-US" sz="1400" spc="-1" strike="noStrike">
                <a:solidFill>
                  <a:srgbClr val="000000"/>
                </a:solidFill>
                <a:latin typeface="Calibri"/>
              </a:rPr>
              <a:t>31</a:t>
            </a:fld>
            <a:endParaRPr b="0" lang="nl-NL" sz="1400" spc="-1" strike="noStrike">
              <a:latin typeface="Times New Roman"/>
            </a:endParaRPr>
          </a:p>
        </p:txBody>
      </p:sp>
      <p:sp>
        <p:nvSpPr>
          <p:cNvPr id="1771" name="CustomShape 3"/>
          <p:cNvSpPr/>
          <p:nvPr/>
        </p:nvSpPr>
        <p:spPr>
          <a:xfrm>
            <a:off x="228600" y="2484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rPr>
              <a:t>Alcoholtolerantie, hoe werkt dat?</a:t>
            </a:r>
            <a:endParaRPr b="0" lang="nl-NL" sz="3200" spc="-1" strike="noStrike">
              <a:latin typeface="Arial"/>
            </a:endParaRPr>
          </a:p>
        </p:txBody>
      </p:sp>
      <p:pic>
        <p:nvPicPr>
          <p:cNvPr id="1772" name="Picture 4" descr="http://a1.img.mobypicture.com/e97e56a3646b08a90ff5732855c0c701_view.jpg"/>
          <p:cNvPicPr/>
          <p:nvPr/>
        </p:nvPicPr>
        <p:blipFill>
          <a:blip r:embed="rId3"/>
          <a:stretch/>
        </p:blipFill>
        <p:spPr>
          <a:xfrm>
            <a:off x="228600" y="762120"/>
            <a:ext cx="3885840" cy="3728160"/>
          </a:xfrm>
          <a:prstGeom prst="rect">
            <a:avLst/>
          </a:prstGeom>
          <a:ln>
            <a:noFill/>
          </a:ln>
        </p:spPr>
      </p:pic>
      <p:pic>
        <p:nvPicPr>
          <p:cNvPr id="1773" name="Picture 6" descr="http://www.pawelmazur.org/blog/wp-content/uploads/2010/07/liver.jpg"/>
          <p:cNvPicPr/>
          <p:nvPr/>
        </p:nvPicPr>
        <p:blipFill>
          <a:blip r:embed="rId4"/>
          <a:stretch/>
        </p:blipFill>
        <p:spPr>
          <a:xfrm>
            <a:off x="6781680" y="3493440"/>
            <a:ext cx="1851480" cy="1218960"/>
          </a:xfrm>
          <a:prstGeom prst="rect">
            <a:avLst/>
          </a:prstGeom>
          <a:ln>
            <a:noFill/>
          </a:ln>
        </p:spPr>
      </p:pic>
      <p:sp>
        <p:nvSpPr>
          <p:cNvPr id="1774" name="CustomShape 4"/>
          <p:cNvSpPr/>
          <p:nvPr/>
        </p:nvSpPr>
        <p:spPr>
          <a:xfrm>
            <a:off x="4997520" y="4431240"/>
            <a:ext cx="7128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rPr>
              <a:t>Bloed</a:t>
            </a:r>
            <a:endParaRPr b="0" lang="nl-NL" sz="1800" spc="-1" strike="noStrike">
              <a:latin typeface="Arial"/>
            </a:endParaRPr>
          </a:p>
        </p:txBody>
      </p:sp>
      <p:sp>
        <p:nvSpPr>
          <p:cNvPr id="1775" name="CustomShape 5"/>
          <p:cNvSpPr/>
          <p:nvPr/>
        </p:nvSpPr>
        <p:spPr>
          <a:xfrm>
            <a:off x="7395480" y="621360"/>
            <a:ext cx="6688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rPr>
              <a:t>Brein</a:t>
            </a:r>
            <a:endParaRPr b="0" lang="nl-NL" sz="1800" spc="-1" strike="noStrike">
              <a:latin typeface="Arial"/>
            </a:endParaRPr>
          </a:p>
        </p:txBody>
      </p:sp>
      <p:sp>
        <p:nvSpPr>
          <p:cNvPr id="1776" name="CustomShape 6"/>
          <p:cNvSpPr/>
          <p:nvPr/>
        </p:nvSpPr>
        <p:spPr>
          <a:xfrm>
            <a:off x="7853400" y="3352680"/>
            <a:ext cx="6840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rPr>
              <a:t>Lever</a:t>
            </a:r>
            <a:endParaRPr b="0" lang="nl-NL" sz="1800" spc="-1" strike="noStrike">
              <a:latin typeface="Arial"/>
            </a:endParaRPr>
          </a:p>
        </p:txBody>
      </p:sp>
      <p:pic>
        <p:nvPicPr>
          <p:cNvPr id="1777" name="Picture 12" descr="http://www.uaz.edu.mx/histo/pathology/ed/ch_1/c1_s6.jpg"/>
          <p:cNvPicPr/>
          <p:nvPr/>
        </p:nvPicPr>
        <p:blipFill>
          <a:blip r:embed="rId5"/>
          <a:srcRect l="51378" t="0" r="0" b="0"/>
          <a:stretch/>
        </p:blipFill>
        <p:spPr>
          <a:xfrm>
            <a:off x="7620120" y="4969440"/>
            <a:ext cx="1407600" cy="1862640"/>
          </a:xfrm>
          <a:prstGeom prst="rect">
            <a:avLst/>
          </a:prstGeom>
          <a:ln>
            <a:noFill/>
          </a:ln>
        </p:spPr>
      </p:pic>
      <p:sp>
        <p:nvSpPr>
          <p:cNvPr id="1778" name="CustomShape 7"/>
          <p:cNvSpPr/>
          <p:nvPr/>
        </p:nvSpPr>
        <p:spPr>
          <a:xfrm>
            <a:off x="4267080" y="2971800"/>
            <a:ext cx="456840" cy="2282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779" name="CustomShape 8"/>
          <p:cNvSpPr/>
          <p:nvPr/>
        </p:nvSpPr>
        <p:spPr>
          <a:xfrm>
            <a:off x="5943600" y="1734480"/>
            <a:ext cx="1066320" cy="3805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780" name="CustomShape 9"/>
          <p:cNvSpPr/>
          <p:nvPr/>
        </p:nvSpPr>
        <p:spPr>
          <a:xfrm rot="2037000">
            <a:off x="5839200" y="3451680"/>
            <a:ext cx="1077840" cy="2282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781" name="CustomShape 10"/>
          <p:cNvSpPr/>
          <p:nvPr/>
        </p:nvSpPr>
        <p:spPr>
          <a:xfrm>
            <a:off x="6109200" y="1734480"/>
            <a:ext cx="7174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rPr>
              <a:t>effect</a:t>
            </a:r>
            <a:endParaRPr b="0" lang="nl-NL" sz="1800" spc="-1" strike="noStrike">
              <a:latin typeface="Arial"/>
            </a:endParaRPr>
          </a:p>
        </p:txBody>
      </p:sp>
      <p:sp>
        <p:nvSpPr>
          <p:cNvPr id="1782" name="CustomShape 11"/>
          <p:cNvSpPr/>
          <p:nvPr/>
        </p:nvSpPr>
        <p:spPr>
          <a:xfrm>
            <a:off x="7772400" y="4343400"/>
            <a:ext cx="228240" cy="60912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783" name="CustomShape 12"/>
          <p:cNvSpPr/>
          <p:nvPr/>
        </p:nvSpPr>
        <p:spPr>
          <a:xfrm>
            <a:off x="6639480" y="4578840"/>
            <a:ext cx="237276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rPr>
              <a:t>Proliferatie van glad ER</a:t>
            </a:r>
            <a:endParaRPr b="0" lang="nl-NL" sz="1800" spc="-1" strike="noStrike">
              <a:latin typeface="Arial"/>
            </a:endParaRPr>
          </a:p>
        </p:txBody>
      </p:sp>
      <p:pic>
        <p:nvPicPr>
          <p:cNvPr id="1784" name="Picture 12" descr="http://www.uaz.edu.mx/histo/pathology/ed/ch_1/c1_s6.jpg"/>
          <p:cNvPicPr/>
          <p:nvPr/>
        </p:nvPicPr>
        <p:blipFill>
          <a:blip r:embed="rId6"/>
          <a:srcRect l="0" t="0" r="48740" b="0"/>
          <a:stretch/>
        </p:blipFill>
        <p:spPr>
          <a:xfrm>
            <a:off x="6135840" y="4968000"/>
            <a:ext cx="1483560" cy="1862640"/>
          </a:xfrm>
          <a:prstGeom prst="rect">
            <a:avLst/>
          </a:prstGeom>
          <a:ln>
            <a:noFill/>
          </a:ln>
        </p:spPr>
      </p:pic>
      <p:sp>
        <p:nvSpPr>
          <p:cNvPr id="1785" name="CustomShape 13"/>
          <p:cNvSpPr/>
          <p:nvPr/>
        </p:nvSpPr>
        <p:spPr>
          <a:xfrm rot="2037000">
            <a:off x="5774040" y="3285000"/>
            <a:ext cx="1248480" cy="6084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786" name="CustomShape 14"/>
          <p:cNvSpPr/>
          <p:nvPr/>
        </p:nvSpPr>
        <p:spPr>
          <a:xfrm>
            <a:off x="6025680" y="3352680"/>
            <a:ext cx="8974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rPr>
              <a:t>afbraak</a:t>
            </a:r>
            <a:endParaRPr b="0" lang="nl-NL" sz="1800" spc="-1" strike="noStrike">
              <a:latin typeface="Arial"/>
            </a:endParaRPr>
          </a:p>
        </p:txBody>
      </p:sp>
      <p:sp>
        <p:nvSpPr>
          <p:cNvPr id="1787" name="CustomShape 15"/>
          <p:cNvSpPr/>
          <p:nvPr/>
        </p:nvSpPr>
        <p:spPr>
          <a:xfrm>
            <a:off x="8122320" y="4583520"/>
            <a:ext cx="9903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000000"/>
                </a:solidFill>
                <a:latin typeface="Calibri"/>
              </a:rPr>
              <a:t>glad ER</a:t>
            </a:r>
            <a:endParaRPr b="0" lang="nl-NL" sz="1800" spc="-1" strike="noStrike">
              <a:latin typeface="Arial"/>
            </a:endParaRPr>
          </a:p>
        </p:txBody>
      </p:sp>
      <p:pic>
        <p:nvPicPr>
          <p:cNvPr id="1788" name="Picture 14" descr="http://howistoppeddrinking.org/wp-content/uploads/2008/04/cirrhosis-liver.jpg"/>
          <p:cNvPicPr/>
          <p:nvPr/>
        </p:nvPicPr>
        <p:blipFill>
          <a:blip r:embed="rId7"/>
          <a:srcRect l="0" t="0" r="0" b="49423"/>
          <a:stretch/>
        </p:blipFill>
        <p:spPr>
          <a:xfrm>
            <a:off x="304920" y="5257800"/>
            <a:ext cx="2819160" cy="1481400"/>
          </a:xfrm>
          <a:prstGeom prst="rect">
            <a:avLst/>
          </a:prstGeom>
          <a:ln>
            <a:noFill/>
          </a:ln>
        </p:spPr>
      </p:pic>
      <p:pic>
        <p:nvPicPr>
          <p:cNvPr id="1789" name="Picture 14" descr="http://howistoppeddrinking.org/wp-content/uploads/2008/04/cirrhosis-liver.jpg"/>
          <p:cNvPicPr/>
          <p:nvPr/>
        </p:nvPicPr>
        <p:blipFill>
          <a:blip r:embed="rId8"/>
          <a:srcRect l="0" t="50577" r="0" b="0"/>
          <a:stretch/>
        </p:blipFill>
        <p:spPr>
          <a:xfrm>
            <a:off x="3124080" y="5334120"/>
            <a:ext cx="2819160" cy="1447560"/>
          </a:xfrm>
          <a:prstGeom prst="rect">
            <a:avLst/>
          </a:prstGeom>
          <a:ln>
            <a:noFill/>
          </a:ln>
        </p:spPr>
      </p:pic>
      <p:sp>
        <p:nvSpPr>
          <p:cNvPr id="1790" name="CustomShape 16"/>
          <p:cNvSpPr/>
          <p:nvPr/>
        </p:nvSpPr>
        <p:spPr>
          <a:xfrm>
            <a:off x="76320" y="4648320"/>
            <a:ext cx="6095520" cy="5770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1600" spc="-1" strike="noStrike" u="sng">
                <a:solidFill>
                  <a:srgbClr val="000000"/>
                </a:solidFill>
                <a:uFillTx/>
                <a:latin typeface="Calibri"/>
              </a:rPr>
              <a:t>Alcohol misbruik</a:t>
            </a:r>
            <a:r>
              <a:rPr b="0" lang="nl-NL" sz="1600" spc="-1" strike="noStrike">
                <a:solidFill>
                  <a:srgbClr val="000000"/>
                </a:solidFill>
                <a:latin typeface="Calibri"/>
              </a:rPr>
              <a:t>: </a:t>
            </a:r>
            <a:endParaRPr b="0" lang="nl-NL" sz="1600" spc="-1" strike="noStrike">
              <a:latin typeface="Arial"/>
            </a:endParaRPr>
          </a:p>
          <a:p>
            <a:pPr>
              <a:lnSpc>
                <a:spcPct val="100000"/>
              </a:lnSpc>
            </a:pPr>
            <a:r>
              <a:rPr b="0" lang="nl-NL" sz="1600" spc="-1" strike="noStrike">
                <a:solidFill>
                  <a:srgbClr val="000000"/>
                </a:solidFill>
                <a:latin typeface="Calibri"/>
              </a:rPr>
              <a:t>Toxiciteit van afbraakproducten, ER stress, accumulatie van vetzuren</a:t>
            </a:r>
            <a:endParaRPr b="0" lang="nl-NL" sz="1600" spc="-1" strike="noStrike">
              <a:latin typeface="Arial"/>
            </a:endParaRPr>
          </a:p>
        </p:txBody>
      </p:sp>
    </p:spTree>
  </p:cSld>
  <mc:AlternateContent>
    <mc:Choice Requires="p14">
      <p:transition spd="slow" p14:dur="2000"/>
    </mc:Choice>
    <mc:Fallback>
      <p:transition spd="slow"/>
    </mc:Fallback>
  </mc:AlternateContent>
  <p:timing>
    <p:tnLst>
      <p:par>
        <p:cTn id="69" dur="indefinite" restart="never" nodeType="tmRoot">
          <p:childTnLst>
            <p:seq>
              <p:cTn id="70" dur="indefinite" nodeType="mainSeq">
                <p:childTnLst>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1784"/>
                                        </p:tgtEl>
                                        <p:attrNameLst>
                                          <p:attrName>style.visibility</p:attrName>
                                        </p:attrNameLst>
                                      </p:cBhvr>
                                      <p:to>
                                        <p:strVal val="visible"/>
                                      </p:to>
                                    </p:set>
                                  </p:childTnLst>
                                </p:cTn>
                              </p:par>
                              <p:par>
                                <p:cTn id="75" nodeType="withEffect" fill="hold" presetClass="entr" presetID="1">
                                  <p:stCondLst>
                                    <p:cond delay="0"/>
                                  </p:stCondLst>
                                  <p:childTnLst>
                                    <p:set>
                                      <p:cBhvr>
                                        <p:cTn id="76" dur="1" fill="hold">
                                          <p:stCondLst>
                                            <p:cond delay="0"/>
                                          </p:stCondLst>
                                        </p:cTn>
                                        <p:tgtEl>
                                          <p:spTgt spid="1783"/>
                                        </p:tgtEl>
                                        <p:attrNameLst>
                                          <p:attrName>style.visibility</p:attrName>
                                        </p:attrNameLst>
                                      </p:cBhvr>
                                      <p:to>
                                        <p:strVal val="visible"/>
                                      </p:to>
                                    </p:set>
                                  </p:childTnLst>
                                </p:cTn>
                              </p:par>
                              <p:par>
                                <p:cTn id="77" nodeType="withEffect" fill="hold" presetClass="exit" presetID="1">
                                  <p:stCondLst>
                                    <p:cond delay="0"/>
                                  </p:stCondLst>
                                  <p:childTnLst>
                                    <p:set>
                                      <p:cBhvr>
                                        <p:cTn id="78" dur="1" fill="hold">
                                          <p:stCondLst>
                                            <p:cond delay="0"/>
                                          </p:stCondLst>
                                        </p:cTn>
                                        <p:tgtEl>
                                          <p:spTgt spid="178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17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1769"/>
                                        </p:tgtEl>
                                        <p:attrNameLst>
                                          <p:attrName>style.visibility</p:attrName>
                                        </p:attrNameLst>
                                      </p:cBhvr>
                                      <p:to>
                                        <p:strVal val="visible"/>
                                      </p:to>
                                    </p:set>
                                  </p:childTnLst>
                                </p:cTn>
                              </p:par>
                              <p:par>
                                <p:cTn id="87" nodeType="withEffect" fill="hold" presetClass="exit" presetID="1">
                                  <p:stCondLst>
                                    <p:cond delay="0"/>
                                  </p:stCondLst>
                                  <p:childTnLst>
                                    <p:set>
                                      <p:cBhvr>
                                        <p:cTn id="88" dur="1" fill="hold">
                                          <p:stCondLst>
                                            <p:cond delay="0"/>
                                          </p:stCondLst>
                                        </p:cTn>
                                        <p:tgtEl>
                                          <p:spTgt spid="1779"/>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1">
                                  <p:stCondLst>
                                    <p:cond delay="0"/>
                                  </p:stCondLst>
                                  <p:childTnLst>
                                    <p:set>
                                      <p:cBhvr>
                                        <p:cTn id="92" dur="1" fill="hold">
                                          <p:stCondLst>
                                            <p:cond delay="0"/>
                                          </p:stCondLst>
                                        </p:cTn>
                                        <p:tgtEl>
                                          <p:spTgt spid="1788"/>
                                        </p:tgtEl>
                                        <p:attrNameLst>
                                          <p:attrName>style.visibility</p:attrName>
                                        </p:attrNameLst>
                                      </p:cBhvr>
                                      <p:to>
                                        <p:strVal val="visible"/>
                                      </p:to>
                                    </p:set>
                                  </p:childTnLst>
                                </p:cTn>
                              </p:par>
                              <p:par>
                                <p:cTn id="93" nodeType="withEffect" fill="hold" presetClass="entr" presetID="1">
                                  <p:stCondLst>
                                    <p:cond delay="0"/>
                                  </p:stCondLst>
                                  <p:childTnLst>
                                    <p:set>
                                      <p:cBhvr>
                                        <p:cTn id="94" dur="1" fill="hold">
                                          <p:stCondLst>
                                            <p:cond delay="0"/>
                                          </p:stCondLst>
                                        </p:cTn>
                                        <p:tgtEl>
                                          <p:spTgt spid="1789"/>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17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1" name="TextShape 1"/>
          <p:cNvSpPr txBox="1"/>
          <p:nvPr/>
        </p:nvSpPr>
        <p:spPr>
          <a:xfrm>
            <a:off x="6553080" y="6245280"/>
            <a:ext cx="2133360" cy="475920"/>
          </a:xfrm>
          <a:prstGeom prst="rect">
            <a:avLst/>
          </a:prstGeom>
          <a:noFill/>
          <a:ln w="9360">
            <a:noFill/>
          </a:ln>
        </p:spPr>
        <p:txBody>
          <a:bodyPr>
            <a:noAutofit/>
          </a:bodyPr>
          <a:p>
            <a:pPr algn="r">
              <a:lnSpc>
                <a:spcPct val="100000"/>
              </a:lnSpc>
            </a:pPr>
            <a:fld id="{B364E12A-8C63-4191-9A76-B4DE6B719397}" type="slidenum">
              <a:rPr b="0" lang="en-US" sz="1400" spc="-1" strike="noStrike">
                <a:solidFill>
                  <a:srgbClr val="000000"/>
                </a:solidFill>
                <a:latin typeface="Calibri"/>
              </a:rPr>
              <a:t>31</a:t>
            </a:fld>
            <a:endParaRPr b="0" lang="nl-NL" sz="1400" spc="-1" strike="noStrike">
              <a:latin typeface="Times New Roman"/>
            </a:endParaRPr>
          </a:p>
        </p:txBody>
      </p:sp>
      <p:pic>
        <p:nvPicPr>
          <p:cNvPr id="1792" name="Picture 6" descr="06_12EndoplsmcReticulum_CL.jpg"/>
          <p:cNvPicPr/>
          <p:nvPr/>
        </p:nvPicPr>
        <p:blipFill>
          <a:blip r:embed="rId1"/>
          <a:stretch/>
        </p:blipFill>
        <p:spPr>
          <a:xfrm>
            <a:off x="5334120" y="125280"/>
            <a:ext cx="3733560" cy="6667200"/>
          </a:xfrm>
          <a:prstGeom prst="rect">
            <a:avLst/>
          </a:prstGeom>
          <a:ln w="9360">
            <a:noFill/>
          </a:ln>
        </p:spPr>
      </p:pic>
      <p:sp>
        <p:nvSpPr>
          <p:cNvPr id="1793" name="CustomShape 2"/>
          <p:cNvSpPr/>
          <p:nvPr/>
        </p:nvSpPr>
        <p:spPr>
          <a:xfrm>
            <a:off x="609480" y="914400"/>
            <a:ext cx="4731840" cy="36468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1" lang="nl-NL" sz="1800" spc="-1" strike="noStrike" u="sng">
                <a:solidFill>
                  <a:srgbClr val="000000"/>
                </a:solidFill>
                <a:uFillTx/>
                <a:latin typeface="Calibri"/>
              </a:rPr>
              <a:t>Ruwe ER (ribosomen gebonden):</a:t>
            </a:r>
            <a:endParaRPr b="0" lang="nl-NL" sz="1800" spc="-1" strike="noStrike">
              <a:latin typeface="Arial"/>
            </a:endParaRPr>
          </a:p>
        </p:txBody>
      </p:sp>
      <p:sp>
        <p:nvSpPr>
          <p:cNvPr id="1794" name="CustomShape 3"/>
          <p:cNvSpPr/>
          <p:nvPr/>
        </p:nvSpPr>
        <p:spPr>
          <a:xfrm>
            <a:off x="228600" y="1752480"/>
            <a:ext cx="5562360" cy="431064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i="1" lang="nl-NL" sz="1800" spc="-1" strike="noStrike">
                <a:solidFill>
                  <a:srgbClr val="000000"/>
                </a:solidFill>
                <a:latin typeface="Calibri"/>
              </a:rPr>
              <a:t>Verbinding met het kernmembraan</a:t>
            </a:r>
            <a:endParaRPr b="0" lang="nl-NL" sz="1800" spc="-1" strike="noStrike">
              <a:latin typeface="Arial"/>
            </a:endParaRPr>
          </a:p>
          <a:p>
            <a:pPr>
              <a:lnSpc>
                <a:spcPct val="100000"/>
              </a:lnSpc>
            </a:pPr>
            <a:r>
              <a:rPr b="0" i="1" lang="nl-NL" sz="1800" spc="-1" strike="noStrike">
                <a:solidFill>
                  <a:srgbClr val="000000"/>
                </a:solidFill>
                <a:latin typeface="Calibri"/>
              </a:rPr>
              <a:t>   </a:t>
            </a:r>
            <a:r>
              <a:rPr b="0" i="1" lang="nl-NL" sz="1800" spc="-1" strike="noStrike">
                <a:solidFill>
                  <a:srgbClr val="000000"/>
                </a:solidFill>
                <a:latin typeface="Calibri"/>
              </a:rPr>
              <a:t>Via de translatie van mRNA op gebonden </a:t>
            </a:r>
            <a:endParaRPr b="0" lang="nl-NL" sz="1800" spc="-1" strike="noStrike">
              <a:latin typeface="Arial"/>
            </a:endParaRPr>
          </a:p>
          <a:p>
            <a:pPr>
              <a:lnSpc>
                <a:spcPct val="100000"/>
              </a:lnSpc>
            </a:pPr>
            <a:r>
              <a:rPr b="0" i="1" lang="nl-NL" sz="1800" spc="-1" strike="noStrike">
                <a:solidFill>
                  <a:srgbClr val="000000"/>
                </a:solidFill>
                <a:latin typeface="Calibri"/>
              </a:rPr>
              <a:t>   </a:t>
            </a:r>
            <a:r>
              <a:rPr b="0" i="1" lang="nl-NL" sz="1800" spc="-1" strike="noStrike">
                <a:solidFill>
                  <a:srgbClr val="000000"/>
                </a:solidFill>
                <a:latin typeface="Calibri"/>
              </a:rPr>
              <a:t>ribosomen komt eiwit in lumen ER</a:t>
            </a:r>
            <a:endParaRPr b="0" lang="nl-NL" sz="1800" spc="-1" strike="noStrike">
              <a:latin typeface="Arial"/>
            </a:endParaRPr>
          </a:p>
          <a:p>
            <a:pPr>
              <a:lnSpc>
                <a:spcPct val="100000"/>
              </a:lnSpc>
            </a:pPr>
            <a:endParaRPr b="0" lang="nl-NL" sz="1800" spc="-1" strike="noStrike">
              <a:latin typeface="Arial"/>
            </a:endParaRPr>
          </a:p>
          <a:p>
            <a:pPr marL="216000" indent="-216000">
              <a:lnSpc>
                <a:spcPct val="100000"/>
              </a:lnSpc>
              <a:buClr>
                <a:srgbClr val="000000"/>
              </a:buClr>
              <a:buFont typeface="Arial"/>
              <a:buChar char="•"/>
            </a:pPr>
            <a:r>
              <a:rPr b="0" lang="nl-NL" sz="1800" spc="-1" strike="noStrike">
                <a:solidFill>
                  <a:srgbClr val="000000"/>
                </a:solidFill>
                <a:latin typeface="Calibri"/>
              </a:rPr>
              <a:t>  </a:t>
            </a:r>
            <a:r>
              <a:rPr b="0" lang="nl-NL" sz="1800" spc="-1" strike="noStrike">
                <a:solidFill>
                  <a:srgbClr val="000000"/>
                </a:solidFill>
                <a:latin typeface="Calibri"/>
              </a:rPr>
              <a:t>Eiwit secretie/modificatie (vouwen &amp; glycosyleren).</a:t>
            </a:r>
            <a:endParaRPr b="0" lang="nl-NL" sz="1800" spc="-1" strike="noStrike">
              <a:latin typeface="Arial"/>
            </a:endParaRPr>
          </a:p>
          <a:p>
            <a:pPr>
              <a:lnSpc>
                <a:spcPct val="100000"/>
              </a:lnSpc>
            </a:pPr>
            <a:r>
              <a:rPr b="0" lang="nl-NL" sz="1600" spc="-1" strike="noStrike">
                <a:solidFill>
                  <a:srgbClr val="000000"/>
                </a:solidFill>
                <a:latin typeface="Calibri"/>
              </a:rPr>
              <a:t>         </a:t>
            </a:r>
            <a:r>
              <a:rPr b="0" lang="nl-NL" sz="1600" spc="-1" strike="noStrike">
                <a:solidFill>
                  <a:srgbClr val="000000"/>
                </a:solidFill>
                <a:latin typeface="Calibri"/>
              </a:rPr>
              <a:t>- Deze secretie-eiwitten worden “vervoerd”</a:t>
            </a:r>
            <a:endParaRPr b="0" lang="nl-NL" sz="1600" spc="-1" strike="noStrike">
              <a:latin typeface="Arial"/>
            </a:endParaRPr>
          </a:p>
          <a:p>
            <a:pPr>
              <a:lnSpc>
                <a:spcPct val="100000"/>
              </a:lnSpc>
              <a:spcAft>
                <a:spcPts val="479"/>
              </a:spcAft>
            </a:pPr>
            <a:r>
              <a:rPr b="0" lang="nl-NL" sz="1600" spc="-1" strike="noStrike">
                <a:solidFill>
                  <a:srgbClr val="000000"/>
                </a:solidFill>
                <a:latin typeface="Calibri"/>
              </a:rPr>
              <a:t>           </a:t>
            </a:r>
            <a:r>
              <a:rPr b="0" lang="nl-NL" sz="1600" spc="-1" strike="noStrike">
                <a:solidFill>
                  <a:srgbClr val="000000"/>
                </a:solidFill>
                <a:latin typeface="Calibri"/>
              </a:rPr>
              <a:t>door transport blaasjes (“overgangs ER”)</a:t>
            </a:r>
            <a:endParaRPr b="0" lang="nl-NL" sz="1600" spc="-1" strike="noStrike">
              <a:latin typeface="Arial"/>
            </a:endParaRPr>
          </a:p>
          <a:p>
            <a:pPr>
              <a:lnSpc>
                <a:spcPct val="100000"/>
              </a:lnSpc>
            </a:pPr>
            <a:r>
              <a:rPr b="0" lang="nl-NL" sz="1800" spc="-1" strike="noStrike">
                <a:solidFill>
                  <a:srgbClr val="000000"/>
                </a:solidFill>
                <a:latin typeface="Calibri"/>
              </a:rPr>
              <a:t> </a:t>
            </a:r>
            <a:endParaRPr b="0" lang="nl-NL" sz="1800" spc="-1" strike="noStrike">
              <a:latin typeface="Arial"/>
            </a:endParaRPr>
          </a:p>
          <a:p>
            <a:pPr marL="216000" indent="-216000">
              <a:lnSpc>
                <a:spcPct val="100000"/>
              </a:lnSpc>
              <a:buClr>
                <a:srgbClr val="000000"/>
              </a:buClr>
              <a:buFont typeface="Arial"/>
              <a:buChar char="•"/>
            </a:pPr>
            <a:r>
              <a:rPr b="0" lang="nl-NL" sz="1800" spc="-1" strike="noStrike">
                <a:solidFill>
                  <a:srgbClr val="000000"/>
                </a:solidFill>
                <a:latin typeface="Calibri"/>
              </a:rPr>
              <a:t> </a:t>
            </a:r>
            <a:r>
              <a:rPr b="0" lang="nl-NL" sz="1800" spc="-1" strike="noStrike">
                <a:solidFill>
                  <a:srgbClr val="000000"/>
                </a:solidFill>
                <a:latin typeface="Calibri"/>
              </a:rPr>
              <a:t>Maakt zelf nieuwe membranen met materialen</a:t>
            </a:r>
            <a:endParaRPr b="0" lang="nl-NL" sz="1800" spc="-1" strike="noStrike">
              <a:latin typeface="Arial"/>
            </a:endParaRPr>
          </a:p>
          <a:p>
            <a:pPr>
              <a:lnSpc>
                <a:spcPct val="100000"/>
              </a:lnSpc>
              <a:spcAft>
                <a:spcPts val="360"/>
              </a:spcAft>
            </a:pPr>
            <a:r>
              <a:rPr b="0" lang="nl-NL" sz="1800" spc="-1" strike="noStrike">
                <a:solidFill>
                  <a:srgbClr val="000000"/>
                </a:solidFill>
                <a:latin typeface="Calibri"/>
              </a:rPr>
              <a:t>     </a:t>
            </a:r>
            <a:r>
              <a:rPr b="0" lang="nl-NL" sz="1800" spc="-1" strike="noStrike">
                <a:solidFill>
                  <a:srgbClr val="000000"/>
                </a:solidFill>
                <a:latin typeface="Calibri"/>
              </a:rPr>
              <a:t>uit het cytosol</a:t>
            </a:r>
            <a:endParaRPr b="0" lang="nl-NL" sz="1800" spc="-1" strike="noStrike">
              <a:latin typeface="Arial"/>
            </a:endParaRPr>
          </a:p>
          <a:p>
            <a:pPr>
              <a:lnSpc>
                <a:spcPct val="100000"/>
              </a:lnSpc>
              <a:spcAft>
                <a:spcPts val="479"/>
              </a:spcAft>
            </a:pPr>
            <a:r>
              <a:rPr b="0" lang="nl-NL" sz="1800" spc="-1" strike="noStrike">
                <a:solidFill>
                  <a:srgbClr val="000000"/>
                </a:solidFill>
                <a:latin typeface="Calibri"/>
              </a:rPr>
              <a:t>       </a:t>
            </a:r>
            <a:r>
              <a:rPr b="0" lang="nl-NL" sz="1600" spc="-1" strike="noStrike">
                <a:solidFill>
                  <a:srgbClr val="000000"/>
                </a:solidFill>
                <a:latin typeface="Calibri"/>
              </a:rPr>
              <a:t>- Membraan van het ER groeit en wordt naar andere</a:t>
            </a:r>
            <a:br/>
            <a:r>
              <a:rPr b="0" lang="nl-NL" sz="1600" spc="-1" strike="noStrike">
                <a:solidFill>
                  <a:srgbClr val="000000"/>
                </a:solidFill>
                <a:latin typeface="Calibri"/>
              </a:rPr>
              <a:t>          compartimenten vervoerd door transportblaasjes</a:t>
            </a:r>
            <a:r>
              <a:rPr b="0" lang="nl-NL" sz="1800" spc="-1" strike="noStrike">
                <a:solidFill>
                  <a:srgbClr val="000000"/>
                </a:solidFill>
                <a:latin typeface="Calibri"/>
              </a:rPr>
              <a:t>	</a:t>
            </a:r>
            <a:endParaRPr b="0" lang="nl-NL" sz="1800" spc="-1" strike="noStrike">
              <a:latin typeface="Arial"/>
            </a:endParaRPr>
          </a:p>
          <a:p>
            <a:pPr>
              <a:lnSpc>
                <a:spcPct val="100000"/>
              </a:lnSpc>
            </a:pPr>
            <a:endParaRPr b="0" lang="nl-NL" sz="1800" spc="-1" strike="noStrike">
              <a:latin typeface="Arial"/>
            </a:endParaRPr>
          </a:p>
          <a:p>
            <a:pPr marL="216000" indent="-216000">
              <a:lnSpc>
                <a:spcPct val="100000"/>
              </a:lnSpc>
              <a:buClr>
                <a:srgbClr val="000000"/>
              </a:buClr>
              <a:buFont typeface="Arial"/>
              <a:buChar char="•"/>
            </a:pPr>
            <a:r>
              <a:rPr b="0" lang="nl-NL" sz="1800" spc="-1" strike="noStrike">
                <a:solidFill>
                  <a:srgbClr val="000000"/>
                </a:solidFill>
                <a:latin typeface="Calibri"/>
              </a:rPr>
              <a:t> </a:t>
            </a:r>
            <a:r>
              <a:rPr b="0" lang="nl-NL" sz="1800" spc="-1" strike="noStrike">
                <a:solidFill>
                  <a:srgbClr val="000000"/>
                </a:solidFill>
                <a:latin typeface="Calibri"/>
              </a:rPr>
              <a:t>Maakt ook membraaneiwitten (via ribosomen)</a:t>
            </a:r>
            <a:endParaRPr b="0" lang="nl-NL" sz="1800" spc="-1" strike="noStrike">
              <a:latin typeface="Arial"/>
            </a:endParaRPr>
          </a:p>
          <a:p>
            <a:pPr>
              <a:lnSpc>
                <a:spcPct val="100000"/>
              </a:lnSpc>
            </a:pPr>
            <a:r>
              <a:rPr b="0" lang="nl-NL" sz="1800" spc="-1" strike="noStrike">
                <a:solidFill>
                  <a:srgbClr val="000000"/>
                </a:solidFill>
                <a:latin typeface="Calibri"/>
              </a:rPr>
              <a:t>	</a:t>
            </a:r>
            <a:endParaRPr b="0" lang="nl-NL" sz="1800" spc="-1" strike="noStrike">
              <a:latin typeface="Arial"/>
            </a:endParaRPr>
          </a:p>
        </p:txBody>
      </p:sp>
      <p:sp>
        <p:nvSpPr>
          <p:cNvPr id="1795" name="CustomShape 4"/>
          <p:cNvSpPr/>
          <p:nvPr/>
        </p:nvSpPr>
        <p:spPr>
          <a:xfrm>
            <a:off x="228600" y="24840"/>
            <a:ext cx="8534160" cy="57780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1" lang="nl-NL" sz="3200" spc="-1" strike="noStrike">
                <a:solidFill>
                  <a:srgbClr val="002060"/>
                </a:solidFill>
                <a:latin typeface="Calibri"/>
              </a:rPr>
              <a:t>Het endoplasmatisch reticulum (ER)</a:t>
            </a:r>
            <a:endParaRPr b="0" lang="nl-NL" sz="3200" spc="-1" strike="noStrike">
              <a:latin typeface="Arial"/>
            </a:endParaRPr>
          </a:p>
        </p:txBody>
      </p:sp>
    </p:spTree>
  </p:cSld>
  <mc:AlternateContent>
    <mc:Choice Requires="p14">
      <p:transition spd="slow" p14:dur="2000"/>
    </mc:Choice>
    <mc:Fallback>
      <p:transition spd="slow"/>
    </mc:Fallback>
  </mc:AlternateContent>
  <p:timing>
    <p:tnLst>
      <p:par>
        <p:cTn id="97" dur="indefinite" restart="never" nodeType="tmRoot">
          <p:childTnLst>
            <p:seq>
              <p:cTn id="98" dur="indefinite" nodeType="mainSeq">
                <p:childTnLst>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499"/>
                                          </p:stCondLst>
                                        </p:cTn>
                                        <p:tgtEl>
                                          <p:spTgt spid="17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6" name="TextShape 1"/>
          <p:cNvSpPr txBox="1"/>
          <p:nvPr/>
        </p:nvSpPr>
        <p:spPr>
          <a:xfrm>
            <a:off x="311760" y="1302120"/>
            <a:ext cx="8520120" cy="572400"/>
          </a:xfrm>
          <a:prstGeom prst="rect">
            <a:avLst/>
          </a:prstGeom>
          <a:noFill/>
          <a:ln>
            <a:noFill/>
          </a:ln>
        </p:spPr>
        <p:txBody>
          <a:bodyPr tIns="91440" bIns="91440">
            <a:noAutofit/>
          </a:bodyPr>
          <a:p>
            <a:pPr>
              <a:lnSpc>
                <a:spcPct val="100000"/>
              </a:lnSpc>
            </a:pPr>
            <a:r>
              <a:rPr b="0" lang="nl" sz="2800" spc="-1" strike="noStrike">
                <a:solidFill>
                  <a:srgbClr val="000000"/>
                </a:solidFill>
                <a:latin typeface="Arial"/>
                <a:ea typeface="Arial"/>
              </a:rPr>
              <a:t>Werking Golgi Apparaat</a:t>
            </a:r>
            <a:endParaRPr b="0" lang="en-US" sz="2800" spc="-1" strike="noStrike">
              <a:solidFill>
                <a:srgbClr val="000000"/>
              </a:solidFill>
              <a:latin typeface="Arial"/>
            </a:endParaRPr>
          </a:p>
        </p:txBody>
      </p:sp>
      <p:pic>
        <p:nvPicPr>
          <p:cNvPr id="1797" name="Google Shape;61;p14" descr=""/>
          <p:cNvPicPr/>
          <p:nvPr/>
        </p:nvPicPr>
        <p:blipFill>
          <a:blip r:embed="rId1"/>
          <a:stretch/>
        </p:blipFill>
        <p:spPr>
          <a:xfrm>
            <a:off x="4663800" y="902520"/>
            <a:ext cx="3702960" cy="505224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8" name="TextShape 1"/>
          <p:cNvSpPr txBox="1"/>
          <p:nvPr/>
        </p:nvSpPr>
        <p:spPr>
          <a:xfrm>
            <a:off x="6553080" y="6245280"/>
            <a:ext cx="2133360" cy="475920"/>
          </a:xfrm>
          <a:prstGeom prst="rect">
            <a:avLst/>
          </a:prstGeom>
          <a:noFill/>
          <a:ln w="9360">
            <a:noFill/>
          </a:ln>
        </p:spPr>
        <p:txBody>
          <a:bodyPr>
            <a:noAutofit/>
          </a:bodyPr>
          <a:p>
            <a:pPr algn="r">
              <a:lnSpc>
                <a:spcPct val="100000"/>
              </a:lnSpc>
            </a:pPr>
            <a:fld id="{661E788F-D924-406B-AAC6-16A5E87E5843}" type="slidenum">
              <a:rPr b="0" lang="nl-NL" sz="1400" spc="-1" strike="noStrike">
                <a:solidFill>
                  <a:srgbClr val="000000"/>
                </a:solidFill>
                <a:latin typeface="Arial"/>
              </a:rPr>
              <a:t>31</a:t>
            </a:fld>
            <a:endParaRPr b="0" lang="nl-NL" sz="1400" spc="-1" strike="noStrike">
              <a:latin typeface="Times New Roman"/>
            </a:endParaRPr>
          </a:p>
        </p:txBody>
      </p:sp>
      <p:graphicFrame>
        <p:nvGraphicFramePr>
          <p:cNvPr id="1" name="Diagram1"/>
          <p:cNvGraphicFramePr/>
          <p:nvPr>
            <p:extLst>
              <p:ext uri="{D42A27DB-BD31-4B8C-83A1-F6EECF244321}">
                <p14:modId xmlns:p14="http://schemas.microsoft.com/office/powerpoint/2010/main" val="3061887551"/>
              </p:ext>
            </p:extLst>
          </p:nvPr>
        </p:nvGraphicFramePr>
        <p:xfrm>
          <a:off x="0" y="0"/>
          <a:ext cx="9143640" cy="68576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9" name="TextShape 1"/>
          <p:cNvSpPr txBox="1"/>
          <p:nvPr/>
        </p:nvSpPr>
        <p:spPr>
          <a:xfrm>
            <a:off x="4570920" y="1593720"/>
            <a:ext cx="3601440" cy="977400"/>
          </a:xfrm>
          <a:prstGeom prst="rect">
            <a:avLst/>
          </a:prstGeom>
          <a:noFill/>
          <a:ln>
            <a:noFill/>
          </a:ln>
        </p:spPr>
        <p:txBody>
          <a:bodyPr anchor="ctr">
            <a:normAutofit fontScale="85000"/>
          </a:bodyPr>
          <a:p>
            <a:pPr algn="ctr">
              <a:lnSpc>
                <a:spcPct val="100000"/>
              </a:lnSpc>
            </a:pPr>
            <a:r>
              <a:rPr b="0" lang="nl-NL" sz="3300" spc="-1" strike="noStrike">
                <a:solidFill>
                  <a:srgbClr val="262626"/>
                </a:solidFill>
                <a:latin typeface="Garamond"/>
              </a:rPr>
              <a:t>Wat is een lysosoom?</a:t>
            </a:r>
            <a:endParaRPr b="0" lang="en-US" sz="3300" spc="-1" strike="noStrike">
              <a:solidFill>
                <a:srgbClr val="000000"/>
              </a:solidFill>
              <a:latin typeface="Arial"/>
            </a:endParaRPr>
          </a:p>
        </p:txBody>
      </p:sp>
      <p:sp>
        <p:nvSpPr>
          <p:cNvPr id="1800" name="CustomShape 2"/>
          <p:cNvSpPr/>
          <p:nvPr/>
        </p:nvSpPr>
        <p:spPr>
          <a:xfrm>
            <a:off x="819360" y="1676520"/>
            <a:ext cx="3387240" cy="3385800"/>
          </a:xfrm>
          <a:prstGeom prst="rect">
            <a:avLst/>
          </a:prstGeom>
          <a:solidFill>
            <a:schemeClr val="bg1"/>
          </a:solidFill>
          <a:ln w="57240">
            <a:solidFill>
              <a:schemeClr val="tx1">
                <a:lumMod val="50000"/>
                <a:lumOff val="50000"/>
              </a:schemeClr>
            </a:solidFill>
            <a:miter/>
          </a:ln>
        </p:spPr>
        <p:style>
          <a:lnRef idx="2">
            <a:schemeClr val="accent1">
              <a:shade val="50000"/>
            </a:schemeClr>
          </a:lnRef>
          <a:fillRef idx="1">
            <a:schemeClr val="accent1"/>
          </a:fillRef>
          <a:effectRef idx="0">
            <a:schemeClr val="accent1"/>
          </a:effectRef>
          <a:fontRef idx="minor"/>
        </p:style>
      </p:sp>
      <p:pic>
        <p:nvPicPr>
          <p:cNvPr id="1801" name="Picture 4" descr=""/>
          <p:cNvPicPr/>
          <p:nvPr/>
        </p:nvPicPr>
        <p:blipFill>
          <a:blip r:embed="rId1"/>
          <a:stretch/>
        </p:blipFill>
        <p:spPr>
          <a:xfrm>
            <a:off x="1150200" y="1715400"/>
            <a:ext cx="2907360" cy="2231280"/>
          </a:xfrm>
          <a:prstGeom prst="rect">
            <a:avLst/>
          </a:prstGeom>
          <a:ln>
            <a:noFill/>
          </a:ln>
        </p:spPr>
      </p:pic>
      <p:sp>
        <p:nvSpPr>
          <p:cNvPr id="1802" name="Line 3"/>
          <p:cNvSpPr/>
          <p:nvPr/>
        </p:nvSpPr>
        <p:spPr>
          <a:xfrm>
            <a:off x="4570560" y="2657520"/>
            <a:ext cx="3601800" cy="0"/>
          </a:xfrm>
          <a:prstGeom prst="line">
            <a:avLst/>
          </a:prstGeom>
          <a:ln>
            <a:round/>
          </a:ln>
        </p:spPr>
        <p:style>
          <a:lnRef idx="2">
            <a:schemeClr val="accent1"/>
          </a:lnRef>
          <a:fillRef idx="0">
            <a:schemeClr val="accent1"/>
          </a:fillRef>
          <a:effectRef idx="1">
            <a:schemeClr val="accent1"/>
          </a:effectRef>
          <a:fontRef idx="minor"/>
        </p:style>
      </p:sp>
      <p:sp>
        <p:nvSpPr>
          <p:cNvPr id="1803" name="TextShape 4"/>
          <p:cNvSpPr txBox="1"/>
          <p:nvPr/>
        </p:nvSpPr>
        <p:spPr>
          <a:xfrm>
            <a:off x="4570920" y="2774880"/>
            <a:ext cx="3601440" cy="2488680"/>
          </a:xfrm>
          <a:prstGeom prst="rect">
            <a:avLst/>
          </a:prstGeom>
          <a:noFill/>
          <a:ln>
            <a:noFill/>
          </a:ln>
        </p:spPr>
        <p:txBody>
          <a:bodyPr>
            <a:normAutofit/>
          </a:bodyPr>
          <a:p>
            <a:pPr marL="214200" indent="-213840">
              <a:lnSpc>
                <a:spcPct val="100000"/>
              </a:lnSpc>
              <a:spcBef>
                <a:spcPts val="360"/>
              </a:spcBef>
              <a:spcAft>
                <a:spcPts val="451"/>
              </a:spcAft>
              <a:buClr>
                <a:srgbClr val="b15e28"/>
              </a:buClr>
              <a:buSzPct val="115000"/>
              <a:buFont typeface="Arial"/>
              <a:buChar char="•"/>
            </a:pPr>
            <a:r>
              <a:rPr b="0" lang="en-US" sz="1800" spc="-1" strike="noStrike">
                <a:solidFill>
                  <a:srgbClr val="262626"/>
                </a:solidFill>
                <a:latin typeface="Garamond"/>
              </a:rPr>
              <a:t>Blaasje in het cytoplasma</a:t>
            </a:r>
            <a:endParaRPr b="0" lang="en-US" sz="1800" spc="-1" strike="noStrike">
              <a:solidFill>
                <a:srgbClr val="000000"/>
              </a:solidFill>
              <a:latin typeface="Arial"/>
            </a:endParaRPr>
          </a:p>
          <a:p>
            <a:pPr>
              <a:lnSpc>
                <a:spcPct val="100000"/>
              </a:lnSpc>
              <a:spcBef>
                <a:spcPts val="360"/>
              </a:spcBef>
              <a:spcAft>
                <a:spcPts val="451"/>
              </a:spcAft>
            </a:pPr>
            <a:endParaRPr b="0" lang="en-US" sz="1800" spc="-1" strike="noStrike">
              <a:solidFill>
                <a:srgbClr val="000000"/>
              </a:solidFill>
              <a:latin typeface="Arial"/>
            </a:endParaRPr>
          </a:p>
        </p:txBody>
      </p:sp>
      <p:sp>
        <p:nvSpPr>
          <p:cNvPr id="1804" name="Line 5"/>
          <p:cNvSpPr/>
          <p:nvPr/>
        </p:nvSpPr>
        <p:spPr>
          <a:xfrm flipH="1">
            <a:off x="1697400" y="3746880"/>
            <a:ext cx="399960" cy="399960"/>
          </a:xfrm>
          <a:prstGeom prst="line">
            <a:avLst/>
          </a:prstGeom>
          <a:ln w="76320">
            <a:solidFill>
              <a:srgbClr val="ff0000"/>
            </a:solidFill>
            <a:round/>
            <a:tailEnd len="med" type="triangle" w="med"/>
          </a:ln>
        </p:spPr>
        <p:style>
          <a:lnRef idx="0"/>
          <a:fillRef idx="0"/>
          <a:effectRef idx="0"/>
          <a:fontRef idx="minor"/>
        </p:style>
      </p:sp>
      <p:pic>
        <p:nvPicPr>
          <p:cNvPr id="1805" name="Picture 5" descr=""/>
          <p:cNvPicPr/>
          <p:nvPr/>
        </p:nvPicPr>
        <p:blipFill>
          <a:blip r:embed="rId2"/>
          <a:stretch/>
        </p:blipFill>
        <p:spPr>
          <a:xfrm>
            <a:off x="1171800" y="4160520"/>
            <a:ext cx="525600" cy="392760"/>
          </a:xfrm>
          <a:prstGeom prst="rect">
            <a:avLst/>
          </a:prstGeom>
          <a:ln>
            <a:noFill/>
          </a:ln>
        </p:spPr>
      </p:pic>
      <p:sp>
        <p:nvSpPr>
          <p:cNvPr id="1806" name="CustomShape 6"/>
          <p:cNvSpPr/>
          <p:nvPr/>
        </p:nvSpPr>
        <p:spPr>
          <a:xfrm>
            <a:off x="964800" y="4441320"/>
            <a:ext cx="964440" cy="27288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200" spc="-1" strike="noStrike">
                <a:solidFill>
                  <a:srgbClr val="000000"/>
                </a:solidFill>
                <a:latin typeface="Garamond"/>
              </a:rPr>
              <a:t>lysosoom</a:t>
            </a:r>
            <a:endParaRPr b="0" lang="nl-NL" sz="1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7" name="TextShape 1"/>
          <p:cNvSpPr txBox="1"/>
          <p:nvPr/>
        </p:nvSpPr>
        <p:spPr>
          <a:xfrm>
            <a:off x="4570920" y="1593720"/>
            <a:ext cx="3601440" cy="977400"/>
          </a:xfrm>
          <a:prstGeom prst="rect">
            <a:avLst/>
          </a:prstGeom>
          <a:noFill/>
          <a:ln>
            <a:noFill/>
          </a:ln>
        </p:spPr>
        <p:txBody>
          <a:bodyPr anchor="ctr">
            <a:normAutofit/>
          </a:bodyPr>
          <a:p>
            <a:pPr algn="ctr">
              <a:lnSpc>
                <a:spcPct val="90000"/>
              </a:lnSpc>
            </a:pPr>
            <a:r>
              <a:rPr b="0" lang="nl-NL" sz="3080" spc="-1" strike="noStrike">
                <a:solidFill>
                  <a:srgbClr val="262626"/>
                </a:solidFill>
                <a:latin typeface="Garamond"/>
              </a:rPr>
              <a:t>Hoe ziet een lysosoom eruit?</a:t>
            </a:r>
            <a:endParaRPr b="0" lang="en-US" sz="3080" spc="-1" strike="noStrike">
              <a:solidFill>
                <a:srgbClr val="000000"/>
              </a:solidFill>
              <a:latin typeface="Arial"/>
            </a:endParaRPr>
          </a:p>
        </p:txBody>
      </p:sp>
      <p:sp>
        <p:nvSpPr>
          <p:cNvPr id="1808" name="CustomShape 2"/>
          <p:cNvSpPr/>
          <p:nvPr/>
        </p:nvSpPr>
        <p:spPr>
          <a:xfrm>
            <a:off x="819360" y="1676520"/>
            <a:ext cx="3387240" cy="3385800"/>
          </a:xfrm>
          <a:prstGeom prst="rect">
            <a:avLst/>
          </a:prstGeom>
          <a:solidFill>
            <a:schemeClr val="bg1"/>
          </a:solidFill>
          <a:ln w="57240">
            <a:solidFill>
              <a:schemeClr val="tx1">
                <a:lumMod val="50000"/>
                <a:lumOff val="50000"/>
              </a:schemeClr>
            </a:solidFill>
            <a:miter/>
          </a:ln>
        </p:spPr>
        <p:style>
          <a:lnRef idx="2">
            <a:schemeClr val="accent1">
              <a:shade val="50000"/>
            </a:schemeClr>
          </a:lnRef>
          <a:fillRef idx="1">
            <a:schemeClr val="accent1"/>
          </a:fillRef>
          <a:effectRef idx="0">
            <a:schemeClr val="accent1"/>
          </a:effectRef>
          <a:fontRef idx="minor"/>
        </p:style>
      </p:sp>
      <p:pic>
        <p:nvPicPr>
          <p:cNvPr id="1809" name="Content Placeholder 19" descr="07_13a_Lysosomes-L.jpg"/>
          <p:cNvPicPr/>
          <p:nvPr/>
        </p:nvPicPr>
        <p:blipFill>
          <a:blip r:embed="rId1"/>
          <a:srcRect l="0" t="0" r="0" b="49436"/>
          <a:stretch/>
        </p:blipFill>
        <p:spPr>
          <a:xfrm>
            <a:off x="1059480" y="2556360"/>
            <a:ext cx="2907360" cy="1610640"/>
          </a:xfrm>
          <a:prstGeom prst="rect">
            <a:avLst/>
          </a:prstGeom>
          <a:ln>
            <a:noFill/>
          </a:ln>
        </p:spPr>
      </p:pic>
      <p:sp>
        <p:nvSpPr>
          <p:cNvPr id="1810" name="Line 3"/>
          <p:cNvSpPr/>
          <p:nvPr/>
        </p:nvSpPr>
        <p:spPr>
          <a:xfrm>
            <a:off x="4570560" y="2657520"/>
            <a:ext cx="3601800" cy="0"/>
          </a:xfrm>
          <a:prstGeom prst="line">
            <a:avLst/>
          </a:prstGeom>
          <a:ln>
            <a:round/>
          </a:ln>
        </p:spPr>
        <p:style>
          <a:lnRef idx="2">
            <a:schemeClr val="accent1"/>
          </a:lnRef>
          <a:fillRef idx="0">
            <a:schemeClr val="accent1"/>
          </a:fillRef>
          <a:effectRef idx="1">
            <a:schemeClr val="accent1"/>
          </a:effectRef>
          <a:fontRef idx="minor"/>
        </p:style>
      </p:sp>
      <p:sp>
        <p:nvSpPr>
          <p:cNvPr id="1811" name="TextShape 4"/>
          <p:cNvSpPr txBox="1"/>
          <p:nvPr/>
        </p:nvSpPr>
        <p:spPr>
          <a:xfrm>
            <a:off x="4570920" y="2774880"/>
            <a:ext cx="3601440" cy="2488680"/>
          </a:xfrm>
          <a:prstGeom prst="rect">
            <a:avLst/>
          </a:prstGeom>
          <a:noFill/>
          <a:ln>
            <a:noFill/>
          </a:ln>
        </p:spPr>
        <p:txBody>
          <a:bodyPr>
            <a:normAutofit/>
          </a:bodyPr>
          <a:p>
            <a:pPr marL="214200" indent="-213840">
              <a:lnSpc>
                <a:spcPct val="100000"/>
              </a:lnSpc>
              <a:spcBef>
                <a:spcPts val="360"/>
              </a:spcBef>
              <a:spcAft>
                <a:spcPts val="451"/>
              </a:spcAft>
              <a:buClr>
                <a:srgbClr val="b15e28"/>
              </a:buClr>
              <a:buSzPct val="115000"/>
              <a:buFont typeface="Arial"/>
              <a:buChar char="•"/>
            </a:pPr>
            <a:r>
              <a:rPr b="0" lang="en-US" sz="1800" spc="-1" strike="noStrike">
                <a:solidFill>
                  <a:srgbClr val="262626"/>
                </a:solidFill>
                <a:latin typeface="Garamond"/>
              </a:rPr>
              <a:t>Verschillende grootte</a:t>
            </a:r>
            <a:endParaRPr b="0" lang="en-US" sz="1800" spc="-1" strike="noStrike">
              <a:solidFill>
                <a:srgbClr val="000000"/>
              </a:solidFill>
              <a:latin typeface="Arial"/>
            </a:endParaRPr>
          </a:p>
          <a:p>
            <a:pPr marL="214200" indent="-213840">
              <a:lnSpc>
                <a:spcPct val="100000"/>
              </a:lnSpc>
              <a:spcBef>
                <a:spcPts val="360"/>
              </a:spcBef>
              <a:spcAft>
                <a:spcPts val="451"/>
              </a:spcAft>
              <a:buClr>
                <a:srgbClr val="b15e28"/>
              </a:buClr>
              <a:buSzPct val="115000"/>
              <a:buFont typeface="Arial"/>
              <a:buChar char="•"/>
            </a:pPr>
            <a:r>
              <a:rPr b="0" lang="en-US" sz="1800" spc="-1" strike="noStrike">
                <a:solidFill>
                  <a:srgbClr val="262626"/>
                </a:solidFill>
                <a:latin typeface="Garamond"/>
              </a:rPr>
              <a:t>Een membraam</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2" name="Picture 8" descr="06_14Lysosomes_CL.jpg"/>
          <p:cNvPicPr/>
          <p:nvPr/>
        </p:nvPicPr>
        <p:blipFill>
          <a:blip r:embed="rId1"/>
          <a:srcRect l="0" t="0" r="49516" b="0"/>
          <a:stretch/>
        </p:blipFill>
        <p:spPr>
          <a:xfrm>
            <a:off x="338040" y="1143000"/>
            <a:ext cx="4157280" cy="5486040"/>
          </a:xfrm>
          <a:prstGeom prst="rect">
            <a:avLst/>
          </a:prstGeom>
          <a:ln w="9360">
            <a:noFill/>
          </a:ln>
        </p:spPr>
      </p:pic>
      <p:sp>
        <p:nvSpPr>
          <p:cNvPr id="1813" name="TextShape 1"/>
          <p:cNvSpPr txBox="1"/>
          <p:nvPr/>
        </p:nvSpPr>
        <p:spPr>
          <a:xfrm>
            <a:off x="6553080" y="6245280"/>
            <a:ext cx="2133360" cy="475920"/>
          </a:xfrm>
          <a:prstGeom prst="rect">
            <a:avLst/>
          </a:prstGeom>
          <a:noFill/>
          <a:ln w="9360">
            <a:noFill/>
          </a:ln>
        </p:spPr>
        <p:txBody>
          <a:bodyPr>
            <a:noAutofit/>
          </a:bodyPr>
          <a:p>
            <a:pPr algn="r">
              <a:lnSpc>
                <a:spcPct val="100000"/>
              </a:lnSpc>
            </a:pPr>
            <a:fld id="{E934F6D3-5A67-4ADA-B694-AD8DBCCCC2A4}" type="slidenum">
              <a:rPr b="0" lang="en-US" sz="1400" spc="-1" strike="noStrike">
                <a:solidFill>
                  <a:srgbClr val="000000"/>
                </a:solidFill>
                <a:latin typeface="Calibri"/>
              </a:rPr>
              <a:t>37</a:t>
            </a:fld>
            <a:endParaRPr b="0" lang="nl-NL" sz="1400" spc="-1" strike="noStrike">
              <a:latin typeface="Times New Roman"/>
            </a:endParaRPr>
          </a:p>
        </p:txBody>
      </p:sp>
      <p:sp>
        <p:nvSpPr>
          <p:cNvPr id="1814" name="CustomShape 2"/>
          <p:cNvSpPr/>
          <p:nvPr/>
        </p:nvSpPr>
        <p:spPr>
          <a:xfrm>
            <a:off x="380880" y="0"/>
            <a:ext cx="8610120" cy="1035000"/>
          </a:xfrm>
          <a:prstGeom prst="rect">
            <a:avLst/>
          </a:prstGeom>
          <a:noFill/>
          <a:ln w="9360">
            <a:noFill/>
          </a:ln>
        </p:spPr>
        <p:style>
          <a:lnRef idx="0"/>
          <a:fillRef idx="0"/>
          <a:effectRef idx="0"/>
          <a:fontRef idx="minor"/>
        </p:style>
        <p:txBody>
          <a:bodyPr lIns="90000" rIns="90000" tIns="45000" bIns="45000">
            <a:spAutoFit/>
          </a:bodyPr>
          <a:p>
            <a:pPr algn="ctr">
              <a:lnSpc>
                <a:spcPct val="100000"/>
              </a:lnSpc>
              <a:tabLst>
                <a:tab algn="l" pos="685800"/>
              </a:tabLst>
            </a:pPr>
            <a:r>
              <a:rPr b="1" lang="nl-NL" sz="1800" spc="-1" strike="noStrike">
                <a:solidFill>
                  <a:srgbClr val="000000"/>
                </a:solidFill>
                <a:latin typeface="Calibri"/>
                <a:ea typeface="Times New Roman"/>
              </a:rPr>
              <a:t>2 manieren van werking:</a:t>
            </a:r>
            <a:endParaRPr b="0" lang="nl-NL" sz="1800" spc="-1" strike="noStrike">
              <a:latin typeface="Arial"/>
            </a:endParaRPr>
          </a:p>
          <a:p>
            <a:pPr>
              <a:lnSpc>
                <a:spcPct val="100000"/>
              </a:lnSpc>
              <a:tabLst>
                <a:tab algn="l" pos="685800"/>
              </a:tabLst>
            </a:pPr>
            <a:endParaRPr b="0" lang="nl-NL" sz="1800" spc="-1" strike="noStrike">
              <a:latin typeface="Arial"/>
            </a:endParaRPr>
          </a:p>
          <a:p>
            <a:pPr>
              <a:lnSpc>
                <a:spcPct val="100000"/>
              </a:lnSpc>
              <a:tabLst>
                <a:tab algn="l" pos="685800"/>
              </a:tabLst>
            </a:pPr>
            <a:r>
              <a:rPr b="1" lang="nl-NL" sz="1800" spc="-1" strike="noStrike" u="sng">
                <a:solidFill>
                  <a:srgbClr val="ff0000"/>
                </a:solidFill>
                <a:uFillTx/>
                <a:latin typeface="Calibri"/>
                <a:ea typeface="Times New Roman"/>
              </a:rPr>
              <a:t>Fagocytosis</a:t>
            </a:r>
            <a:r>
              <a:rPr b="0" lang="nl-NL" sz="1800" spc="-1" strike="noStrike">
                <a:solidFill>
                  <a:srgbClr val="000000"/>
                </a:solidFill>
                <a:latin typeface="Calibri"/>
                <a:ea typeface="Times New Roman"/>
              </a:rPr>
              <a:t>: fusie met een vacuole     </a:t>
            </a: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	</a:t>
            </a:r>
            <a:r>
              <a:rPr b="0" lang="en-US" sz="1800" spc="-1" strike="noStrike">
                <a:solidFill>
                  <a:srgbClr val="000000"/>
                </a:solidFill>
                <a:latin typeface="Calibri"/>
                <a:ea typeface="Times New Roman"/>
              </a:rPr>
              <a:t> </a:t>
            </a:r>
            <a:r>
              <a:rPr b="1" lang="nl-NL" sz="1800" spc="-1" strike="noStrike" u="sng">
                <a:solidFill>
                  <a:srgbClr val="ff0000"/>
                </a:solidFill>
                <a:uFillTx/>
                <a:latin typeface="Calibri"/>
                <a:ea typeface="Times New Roman"/>
              </a:rPr>
              <a:t>Autofagie</a:t>
            </a:r>
            <a:r>
              <a:rPr b="0" lang="nl-NL" sz="1800" spc="-1" strike="noStrike">
                <a:solidFill>
                  <a:srgbClr val="000000"/>
                </a:solidFill>
                <a:latin typeface="Calibri"/>
                <a:ea typeface="Times New Roman"/>
              </a:rPr>
              <a:t>: vernieuwing van cel materiaal                                                                             uit een beschadigd organel.</a:t>
            </a:r>
            <a:endParaRPr b="0" lang="nl-NL" sz="1800" spc="-1" strike="noStrike">
              <a:latin typeface="Arial"/>
            </a:endParaRPr>
          </a:p>
        </p:txBody>
      </p:sp>
      <p:pic>
        <p:nvPicPr>
          <p:cNvPr id="1815" name="Picture 8" descr="06_14Lysosomes_CL.jpg"/>
          <p:cNvPicPr/>
          <p:nvPr/>
        </p:nvPicPr>
        <p:blipFill>
          <a:blip r:embed="rId2"/>
          <a:srcRect l="50889" t="0" r="0" b="0"/>
          <a:stretch/>
        </p:blipFill>
        <p:spPr>
          <a:xfrm>
            <a:off x="4565520" y="1143000"/>
            <a:ext cx="4044600" cy="5486040"/>
          </a:xfrm>
          <a:prstGeom prst="rect">
            <a:avLst/>
          </a:prstGeom>
          <a:ln w="936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6" name="CustomShape 1"/>
          <p:cNvSpPr/>
          <p:nvPr/>
        </p:nvSpPr>
        <p:spPr>
          <a:xfrm>
            <a:off x="228600" y="810000"/>
            <a:ext cx="8762760" cy="1307160"/>
          </a:xfrm>
          <a:prstGeom prst="rect">
            <a:avLst/>
          </a:prstGeom>
          <a:noFill/>
          <a:ln w="9360">
            <a:noFill/>
          </a:ln>
        </p:spPr>
        <p:style>
          <a:lnRef idx="0"/>
          <a:fillRef idx="0"/>
          <a:effectRef idx="0"/>
          <a:fontRef idx="minor"/>
        </p:style>
        <p:txBody>
          <a:bodyPr lIns="90000" rIns="90000" tIns="45000" bIns="45000">
            <a:spAutoFit/>
          </a:bodyPr>
          <a:p>
            <a:pPr marL="216000" indent="-216000">
              <a:lnSpc>
                <a:spcPct val="100000"/>
              </a:lnSpc>
              <a:buClr>
                <a:srgbClr val="000000"/>
              </a:buClr>
              <a:buFont typeface="Arial"/>
              <a:buChar char="•"/>
            </a:pPr>
            <a:r>
              <a:rPr b="0" lang="nl-NL" sz="1600" spc="-1" strike="noStrike">
                <a:solidFill>
                  <a:srgbClr val="000000"/>
                </a:solidFill>
                <a:latin typeface="Calibri"/>
              </a:rPr>
              <a:t> </a:t>
            </a:r>
            <a:r>
              <a:rPr b="0" lang="nl-NL" sz="1600" spc="-1" strike="noStrike">
                <a:solidFill>
                  <a:srgbClr val="000000"/>
                </a:solidFill>
                <a:latin typeface="Calibri"/>
              </a:rPr>
              <a:t>Ontbreken van afbraak enzymen voor lipiden in lysosomen (hexosaminidase A)</a:t>
            </a:r>
            <a:endParaRPr b="0" lang="nl-NL" sz="1600" spc="-1" strike="noStrike">
              <a:latin typeface="Arial"/>
            </a:endParaRPr>
          </a:p>
          <a:p>
            <a:pPr>
              <a:lnSpc>
                <a:spcPct val="100000"/>
              </a:lnSpc>
            </a:pPr>
            <a:endParaRPr b="0" lang="nl-NL" sz="1600" spc="-1" strike="noStrike">
              <a:latin typeface="Arial"/>
            </a:endParaRPr>
          </a:p>
          <a:p>
            <a:pPr marL="216000" indent="-216000">
              <a:lnSpc>
                <a:spcPct val="100000"/>
              </a:lnSpc>
              <a:buClr>
                <a:srgbClr val="000000"/>
              </a:buClr>
              <a:buFont typeface="Arial"/>
              <a:buChar char="•"/>
            </a:pPr>
            <a:r>
              <a:rPr b="0" lang="nl-NL" sz="1600" spc="-1" strike="noStrike">
                <a:solidFill>
                  <a:srgbClr val="000000"/>
                </a:solidFill>
                <a:latin typeface="Calibri"/>
              </a:rPr>
              <a:t> </a:t>
            </a:r>
            <a:r>
              <a:rPr b="0" lang="nl-NL" sz="1600" spc="-1" strike="noStrike">
                <a:solidFill>
                  <a:srgbClr val="000000"/>
                </a:solidFill>
                <a:latin typeface="Calibri"/>
              </a:rPr>
              <a:t>Ophoping van lipiden (dus geen recycling) in zenuwcellen en hersenen (lysosomale stappelingsziekte)</a:t>
            </a:r>
            <a:endParaRPr b="0" lang="nl-NL" sz="1600" spc="-1" strike="noStrike">
              <a:latin typeface="Arial"/>
            </a:endParaRPr>
          </a:p>
          <a:p>
            <a:pPr>
              <a:lnSpc>
                <a:spcPct val="100000"/>
              </a:lnSpc>
            </a:pPr>
            <a:endParaRPr b="0" lang="nl-NL" sz="1600" spc="-1" strike="noStrike">
              <a:latin typeface="Arial"/>
            </a:endParaRPr>
          </a:p>
          <a:p>
            <a:pPr marL="216000" indent="-216000">
              <a:lnSpc>
                <a:spcPct val="100000"/>
              </a:lnSpc>
              <a:buClr>
                <a:srgbClr val="000000"/>
              </a:buClr>
              <a:buFont typeface="Arial"/>
              <a:buChar char="•"/>
            </a:pPr>
            <a:r>
              <a:rPr b="0" lang="nl-NL" sz="1600" spc="-1" strike="noStrike">
                <a:solidFill>
                  <a:srgbClr val="000000"/>
                </a:solidFill>
                <a:latin typeface="Calibri"/>
              </a:rPr>
              <a:t> </a:t>
            </a:r>
            <a:r>
              <a:rPr b="0" lang="nl-NL" sz="1600" spc="-1" strike="noStrike">
                <a:solidFill>
                  <a:srgbClr val="000000"/>
                </a:solidFill>
                <a:latin typeface="Calibri"/>
              </a:rPr>
              <a:t>Fataal</a:t>
            </a:r>
            <a:endParaRPr b="0" lang="nl-NL" sz="1600" spc="-1" strike="noStrike">
              <a:latin typeface="Arial"/>
            </a:endParaRPr>
          </a:p>
        </p:txBody>
      </p:sp>
      <p:pic>
        <p:nvPicPr>
          <p:cNvPr id="1817" name="Picture 1029" descr="bb_feb2007_large"/>
          <p:cNvPicPr/>
          <p:nvPr/>
        </p:nvPicPr>
        <p:blipFill>
          <a:blip r:embed="rId1"/>
          <a:stretch/>
        </p:blipFill>
        <p:spPr>
          <a:xfrm>
            <a:off x="4191120" y="2743200"/>
            <a:ext cx="4782600" cy="3885840"/>
          </a:xfrm>
          <a:prstGeom prst="rect">
            <a:avLst/>
          </a:prstGeom>
          <a:ln>
            <a:noFill/>
          </a:ln>
        </p:spPr>
      </p:pic>
      <p:sp>
        <p:nvSpPr>
          <p:cNvPr id="1818" name="CustomShape 2"/>
          <p:cNvSpPr/>
          <p:nvPr/>
        </p:nvSpPr>
        <p:spPr>
          <a:xfrm>
            <a:off x="228600" y="2484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rPr>
              <a:t>Tay Sachs ziekte</a:t>
            </a:r>
            <a:endParaRPr b="0" lang="nl-NL" sz="3200" spc="-1" strike="noStrike">
              <a:latin typeface="Arial"/>
            </a:endParaRPr>
          </a:p>
        </p:txBody>
      </p:sp>
      <p:pic>
        <p:nvPicPr>
          <p:cNvPr id="1819" name="Picture 2" descr="http://www.utm.utoronto.ca/~w3bio315/picts/lectures/lecture15/LysosomeTaySachs1.jpg"/>
          <p:cNvPicPr/>
          <p:nvPr/>
        </p:nvPicPr>
        <p:blipFill>
          <a:blip r:embed="rId2"/>
          <a:stretch/>
        </p:blipFill>
        <p:spPr>
          <a:xfrm>
            <a:off x="380880" y="4038480"/>
            <a:ext cx="3607920" cy="2533320"/>
          </a:xfrm>
          <a:prstGeom prst="rect">
            <a:avLst/>
          </a:prstGeom>
          <a:ln>
            <a:noFill/>
          </a:ln>
        </p:spPr>
      </p:pic>
      <p:pic>
        <p:nvPicPr>
          <p:cNvPr id="1820" name="Picture 4" descr="http://t2.gstatic.com/images?q=tbn:ANd9GcTEvWgOqZnHq-I66MIewUBOMecd8yDB6l8oRFpXcDMR0wlXL6tByw"/>
          <p:cNvPicPr/>
          <p:nvPr/>
        </p:nvPicPr>
        <p:blipFill>
          <a:blip r:embed="rId3"/>
          <a:stretch/>
        </p:blipFill>
        <p:spPr>
          <a:xfrm>
            <a:off x="533520" y="2743200"/>
            <a:ext cx="3352320" cy="1179360"/>
          </a:xfrm>
          <a:prstGeom prst="rect">
            <a:avLst/>
          </a:prstGeom>
          <a:ln>
            <a:noFill/>
          </a:ln>
        </p:spPr>
      </p:pic>
      <p:sp>
        <p:nvSpPr>
          <p:cNvPr id="1821" name="CustomShape 3"/>
          <p:cNvSpPr/>
          <p:nvPr/>
        </p:nvSpPr>
        <p:spPr>
          <a:xfrm>
            <a:off x="1523880" y="2666880"/>
            <a:ext cx="2361960" cy="3034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1" lang="nl-NL" sz="1400" spc="-1" strike="noStrike">
                <a:solidFill>
                  <a:srgbClr val="000000"/>
                </a:solidFill>
                <a:latin typeface="Calibri"/>
              </a:rPr>
              <a:t>Ganglioside GM2</a:t>
            </a:r>
            <a:endParaRPr b="0" lang="nl-NL" sz="1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9" name="TextShape 1"/>
          <p:cNvSpPr txBox="1"/>
          <p:nvPr/>
        </p:nvSpPr>
        <p:spPr>
          <a:xfrm>
            <a:off x="6553080" y="6245280"/>
            <a:ext cx="2133360" cy="475920"/>
          </a:xfrm>
          <a:prstGeom prst="rect">
            <a:avLst/>
          </a:prstGeom>
          <a:noFill/>
          <a:ln w="9360">
            <a:noFill/>
          </a:ln>
        </p:spPr>
        <p:txBody>
          <a:bodyPr>
            <a:noAutofit/>
          </a:bodyPr>
          <a:p>
            <a:pPr algn="r">
              <a:lnSpc>
                <a:spcPct val="100000"/>
              </a:lnSpc>
            </a:pPr>
            <a:fld id="{51B9383F-90FC-4235-9711-9B66EBC22215}" type="slidenum">
              <a:rPr b="0" lang="en-US" sz="1400" spc="-1" strike="noStrike">
                <a:solidFill>
                  <a:srgbClr val="000000"/>
                </a:solidFill>
                <a:latin typeface="Calibri"/>
              </a:rPr>
              <a:t>&lt;number&gt;</a:t>
            </a:fld>
            <a:endParaRPr b="0" lang="nl-NL" sz="1400" spc="-1" strike="noStrike">
              <a:latin typeface="Times New Roman"/>
            </a:endParaRPr>
          </a:p>
        </p:txBody>
      </p:sp>
      <p:pic>
        <p:nvPicPr>
          <p:cNvPr id="1510" name="Picture 1" descr=""/>
          <p:cNvPicPr/>
          <p:nvPr/>
        </p:nvPicPr>
        <p:blipFill>
          <a:blip r:embed="rId1"/>
          <a:stretch/>
        </p:blipFill>
        <p:spPr>
          <a:xfrm>
            <a:off x="1905120" y="477720"/>
            <a:ext cx="5080680" cy="5744520"/>
          </a:xfrm>
          <a:prstGeom prst="rect">
            <a:avLst/>
          </a:prstGeom>
          <a:ln w="936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2" name="TextShape 1"/>
          <p:cNvSpPr txBox="1"/>
          <p:nvPr/>
        </p:nvSpPr>
        <p:spPr>
          <a:xfrm>
            <a:off x="6553080" y="6245280"/>
            <a:ext cx="2133360" cy="475920"/>
          </a:xfrm>
          <a:prstGeom prst="rect">
            <a:avLst/>
          </a:prstGeom>
          <a:noFill/>
          <a:ln w="9360">
            <a:noFill/>
          </a:ln>
        </p:spPr>
        <p:txBody>
          <a:bodyPr>
            <a:noAutofit/>
          </a:bodyPr>
          <a:p>
            <a:pPr algn="r">
              <a:lnSpc>
                <a:spcPct val="100000"/>
              </a:lnSpc>
            </a:pPr>
            <a:fld id="{B3E3F679-EFF1-4650-AACC-14965A256F31}" type="slidenum">
              <a:rPr b="0" lang="en-US" sz="1400" spc="-1" strike="noStrike">
                <a:solidFill>
                  <a:srgbClr val="000000"/>
                </a:solidFill>
                <a:latin typeface="Calibri"/>
              </a:rPr>
              <a:t>37</a:t>
            </a:fld>
            <a:endParaRPr b="0" lang="nl-NL" sz="1400" spc="-1" strike="noStrike">
              <a:latin typeface="Times New Roman"/>
            </a:endParaRPr>
          </a:p>
        </p:txBody>
      </p:sp>
      <p:sp>
        <p:nvSpPr>
          <p:cNvPr id="1823" name="CustomShape 2"/>
          <p:cNvSpPr/>
          <p:nvPr/>
        </p:nvSpPr>
        <p:spPr>
          <a:xfrm>
            <a:off x="735120" y="842760"/>
            <a:ext cx="7198560" cy="913680"/>
          </a:xfrm>
          <a:prstGeom prst="rect">
            <a:avLst/>
          </a:prstGeom>
          <a:noFill/>
          <a:ln w="9360">
            <a:noFill/>
          </a:ln>
        </p:spPr>
        <p:style>
          <a:lnRef idx="0"/>
          <a:fillRef idx="0"/>
          <a:effectRef idx="0"/>
          <a:fontRef idx="minor"/>
        </p:style>
        <p:txBody>
          <a:bodyPr wrap="none" lIns="90000" rIns="90000" tIns="45000" bIns="45000" anchor="ctr">
            <a:spAutoFit/>
          </a:bodyPr>
          <a:p>
            <a:pPr marL="216000" indent="-216000">
              <a:lnSpc>
                <a:spcPct val="100000"/>
              </a:lnSpc>
              <a:buClr>
                <a:srgbClr val="000000"/>
              </a:buClr>
              <a:buFont typeface="Arial"/>
              <a:buChar char="•"/>
              <a:tabLst>
                <a:tab algn="l" pos="6858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Protisten: Contractile vacuole (evenwicht van water en zouten in een cel)</a:t>
            </a:r>
            <a:endParaRPr b="0" lang="nl-NL" sz="1800" spc="-1" strike="noStrike">
              <a:latin typeface="Arial"/>
            </a:endParaRPr>
          </a:p>
          <a:p>
            <a:pPr marL="216000" indent="-216000">
              <a:lnSpc>
                <a:spcPct val="100000"/>
              </a:lnSpc>
              <a:buClr>
                <a:srgbClr val="000000"/>
              </a:buClr>
              <a:buFont typeface="Arial"/>
              <a:buChar char="•"/>
              <a:tabLst>
                <a:tab algn="l" pos="6858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Amoeben: Voedsel vacuole (hydrolyse / opslag van nutriënten)</a:t>
            </a:r>
            <a:endParaRPr b="0" lang="nl-NL" sz="1800" spc="-1" strike="noStrike">
              <a:latin typeface="Arial"/>
            </a:endParaRPr>
          </a:p>
          <a:p>
            <a:pPr>
              <a:lnSpc>
                <a:spcPct val="100000"/>
              </a:lnSpc>
              <a:tabLst>
                <a:tab algn="l" pos="685800"/>
              </a:tabLst>
            </a:pPr>
            <a:endParaRPr b="0" lang="nl-NL" sz="1800" spc="-1" strike="noStrike">
              <a:latin typeface="Arial"/>
            </a:endParaRPr>
          </a:p>
        </p:txBody>
      </p:sp>
      <p:pic>
        <p:nvPicPr>
          <p:cNvPr id="1824" name="Picture 7" descr="06_15PlantCellVacuole_CL.jpg"/>
          <p:cNvPicPr/>
          <p:nvPr/>
        </p:nvPicPr>
        <p:blipFill>
          <a:blip r:embed="rId1"/>
          <a:stretch/>
        </p:blipFill>
        <p:spPr>
          <a:xfrm>
            <a:off x="685800" y="1647720"/>
            <a:ext cx="5714640" cy="5111280"/>
          </a:xfrm>
          <a:prstGeom prst="rect">
            <a:avLst/>
          </a:prstGeom>
          <a:ln w="9360">
            <a:noFill/>
          </a:ln>
        </p:spPr>
      </p:pic>
      <p:sp>
        <p:nvSpPr>
          <p:cNvPr id="1825" name="CustomShape 3"/>
          <p:cNvSpPr/>
          <p:nvPr/>
        </p:nvSpPr>
        <p:spPr>
          <a:xfrm>
            <a:off x="4876920" y="2238480"/>
            <a:ext cx="4114440" cy="913320"/>
          </a:xfrm>
          <a:prstGeom prst="rect">
            <a:avLst/>
          </a:prstGeom>
          <a:noFill/>
          <a:ln w="9360">
            <a:noFill/>
          </a:ln>
        </p:spPr>
        <p:style>
          <a:lnRef idx="0"/>
          <a:fillRef idx="0"/>
          <a:effectRef idx="0"/>
          <a:fontRef idx="minor"/>
        </p:style>
        <p:txBody>
          <a:bodyPr lIns="90000" rIns="90000" tIns="45000" bIns="45000">
            <a:spAutoFit/>
          </a:bodyPr>
          <a:p>
            <a:pPr>
              <a:lnSpc>
                <a:spcPct val="100000"/>
              </a:lnSpc>
              <a:tabLst>
                <a:tab algn="l" pos="685800"/>
              </a:tabLst>
            </a:pPr>
            <a:r>
              <a:rPr b="0" lang="en-US" sz="1800" spc="-1" strike="noStrike" u="sng">
                <a:solidFill>
                  <a:srgbClr val="000000"/>
                </a:solidFill>
                <a:uFillTx/>
                <a:latin typeface="Calibri"/>
                <a:ea typeface="Times New Roman"/>
              </a:rPr>
              <a:t>Planten </a:t>
            </a:r>
            <a:endParaRPr b="0" lang="nl-NL" sz="1800" spc="-1" strike="noStrike">
              <a:latin typeface="Arial"/>
            </a:endParaRPr>
          </a:p>
          <a:p>
            <a:pPr>
              <a:lnSpc>
                <a:spcPct val="100000"/>
              </a:lnSpc>
              <a:tabLst>
                <a:tab algn="l" pos="685800"/>
              </a:tabLst>
            </a:pPr>
            <a:r>
              <a:rPr b="0" lang="en-US" sz="1800" spc="-1" strike="noStrike">
                <a:solidFill>
                  <a:srgbClr val="000000"/>
                </a:solidFill>
                <a:latin typeface="Calibri"/>
                <a:ea typeface="Times New Roman"/>
              </a:rPr>
              <a:t> </a:t>
            </a:r>
            <a:r>
              <a:rPr b="0" lang="en-US" sz="1800" spc="-1" strike="noStrike">
                <a:solidFill>
                  <a:srgbClr val="000000"/>
                </a:solidFill>
                <a:latin typeface="Calibri"/>
                <a:ea typeface="Times New Roman"/>
              </a:rPr>
              <a:t>Centrale vacuole </a:t>
            </a:r>
            <a:endParaRPr b="0" lang="nl-NL" sz="1800" spc="-1" strike="noStrike">
              <a:latin typeface="Arial"/>
            </a:endParaRPr>
          </a:p>
          <a:p>
            <a:pPr>
              <a:lnSpc>
                <a:spcPct val="100000"/>
              </a:lnSpc>
              <a:tabLst>
                <a:tab algn="l" pos="685800"/>
              </a:tabLst>
            </a:pPr>
            <a:r>
              <a:rPr b="0" lang="en-US" sz="1800" spc="-1" strike="noStrike">
                <a:solidFill>
                  <a:srgbClr val="000000"/>
                </a:solidFill>
                <a:latin typeface="Calibri"/>
                <a:ea typeface="Times New Roman"/>
              </a:rPr>
              <a:t> </a:t>
            </a:r>
            <a:r>
              <a:rPr b="0" lang="en-US" sz="1800" spc="-1" strike="noStrike">
                <a:solidFill>
                  <a:srgbClr val="000000"/>
                </a:solidFill>
                <a:latin typeface="Calibri"/>
                <a:ea typeface="Times New Roman"/>
              </a:rPr>
              <a:t>Tonoplast: specifieke membraan eiwitten</a:t>
            </a:r>
            <a:endParaRPr b="0" lang="nl-NL" sz="1800" spc="-1" strike="noStrike">
              <a:latin typeface="Arial"/>
            </a:endParaRPr>
          </a:p>
        </p:txBody>
      </p:sp>
      <p:sp>
        <p:nvSpPr>
          <p:cNvPr id="1826" name="CustomShape 4"/>
          <p:cNvSpPr/>
          <p:nvPr/>
        </p:nvSpPr>
        <p:spPr>
          <a:xfrm>
            <a:off x="228600" y="2484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rPr>
              <a:t>Vacuole</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7" name="TextShape 1"/>
          <p:cNvSpPr txBox="1"/>
          <p:nvPr/>
        </p:nvSpPr>
        <p:spPr>
          <a:xfrm>
            <a:off x="285840" y="1928880"/>
            <a:ext cx="8572320" cy="4294800"/>
          </a:xfrm>
          <a:prstGeom prst="rect">
            <a:avLst/>
          </a:prstGeom>
          <a:noFill/>
          <a:ln w="12600">
            <a:noFill/>
          </a:ln>
        </p:spPr>
        <p:txBody>
          <a:bodyPr lIns="50760" rIns="50760" tIns="50760" bIns="50760">
            <a:normAutofit fontScale="44000"/>
          </a:bodyPr>
          <a:p>
            <a:pPr>
              <a:lnSpc>
                <a:spcPct val="100000"/>
              </a:lnSpc>
              <a:spcBef>
                <a:spcPts val="1970"/>
              </a:spcBef>
              <a:tabLst>
                <a:tab algn="l" pos="0"/>
              </a:tabLst>
            </a:pPr>
            <a:r>
              <a:rPr b="1" lang="nl-NL" sz="2390" spc="-1" strike="noStrike">
                <a:solidFill>
                  <a:srgbClr val="838787"/>
                </a:solidFill>
                <a:latin typeface="Avenir Next Medium"/>
                <a:ea typeface="Avenir Next Medium"/>
              </a:rPr>
              <a:t>Vacuole</a:t>
            </a:r>
            <a:r>
              <a:rPr b="0" lang="nl-NL" sz="2390" spc="-1" strike="noStrike">
                <a:solidFill>
                  <a:srgbClr val="838787"/>
                </a:solidFill>
                <a:latin typeface="Avenir Next Medium"/>
                <a:ea typeface="Avenir Next Medium"/>
              </a:rPr>
              <a:t> = een blaasje afkomstig van het ER en het golgi apparaat </a:t>
            </a:r>
            <a:endParaRPr b="0" lang="en-US" sz="2390" spc="-1" strike="noStrike">
              <a:solidFill>
                <a:srgbClr val="262626"/>
              </a:solidFill>
              <a:latin typeface="Garamond"/>
            </a:endParaRPr>
          </a:p>
          <a:p>
            <a:pPr>
              <a:lnSpc>
                <a:spcPct val="100000"/>
              </a:lnSpc>
              <a:spcBef>
                <a:spcPts val="1970"/>
              </a:spcBef>
              <a:tabLst>
                <a:tab algn="l" pos="0"/>
              </a:tabLst>
            </a:pPr>
            <a:endParaRPr b="0" lang="en-US" sz="2390" spc="-1" strike="noStrike">
              <a:solidFill>
                <a:srgbClr val="262626"/>
              </a:solidFill>
              <a:latin typeface="Garamond"/>
            </a:endParaRPr>
          </a:p>
          <a:p>
            <a:pPr>
              <a:lnSpc>
                <a:spcPct val="100000"/>
              </a:lnSpc>
              <a:spcBef>
                <a:spcPts val="1970"/>
              </a:spcBef>
              <a:tabLst>
                <a:tab algn="l" pos="0"/>
              </a:tabLst>
            </a:pPr>
            <a:r>
              <a:rPr b="0" lang="nl-NL" sz="2390" spc="-1" strike="noStrike">
                <a:solidFill>
                  <a:srgbClr val="838787"/>
                </a:solidFill>
                <a:latin typeface="Avenir Next Medium"/>
                <a:ea typeface="Avenir Next Medium"/>
              </a:rPr>
              <a:t>Het membraan is selectief &gt; verschil in inhoud met het cytosol.</a:t>
            </a:r>
            <a:endParaRPr b="0" lang="en-US" sz="2390" spc="-1" strike="noStrike">
              <a:solidFill>
                <a:srgbClr val="262626"/>
              </a:solidFill>
              <a:latin typeface="Garamond"/>
            </a:endParaRPr>
          </a:p>
          <a:p>
            <a:pPr>
              <a:lnSpc>
                <a:spcPct val="100000"/>
              </a:lnSpc>
              <a:spcBef>
                <a:spcPts val="1970"/>
              </a:spcBef>
              <a:tabLst>
                <a:tab algn="l" pos="0"/>
              </a:tabLst>
            </a:pPr>
            <a:endParaRPr b="0" lang="en-US" sz="2390" spc="-1" strike="noStrike">
              <a:solidFill>
                <a:srgbClr val="262626"/>
              </a:solidFill>
              <a:latin typeface="Garamond"/>
            </a:endParaRPr>
          </a:p>
          <a:p>
            <a:pPr>
              <a:lnSpc>
                <a:spcPct val="100000"/>
              </a:lnSpc>
              <a:spcBef>
                <a:spcPts val="1970"/>
              </a:spcBef>
              <a:tabLst>
                <a:tab algn="l" pos="0"/>
              </a:tabLst>
            </a:pPr>
            <a:endParaRPr b="0" lang="en-US" sz="2390" spc="-1" strike="noStrike">
              <a:solidFill>
                <a:srgbClr val="262626"/>
              </a:solidFill>
              <a:latin typeface="Garamond"/>
            </a:endParaRPr>
          </a:p>
          <a:p>
            <a:pPr>
              <a:lnSpc>
                <a:spcPct val="100000"/>
              </a:lnSpc>
              <a:spcBef>
                <a:spcPts val="1970"/>
              </a:spcBef>
              <a:tabLst>
                <a:tab algn="l" pos="0"/>
              </a:tabLst>
            </a:pPr>
            <a:r>
              <a:rPr b="0" lang="nl-NL" sz="2400" spc="-1" strike="noStrike">
                <a:solidFill>
                  <a:srgbClr val="838787"/>
                </a:solidFill>
                <a:latin typeface="Avenir Next Medium"/>
                <a:ea typeface="Avenir Next Medium"/>
              </a:rPr>
              <a:t>Vacuoles hebben verschillende functies:</a:t>
            </a:r>
            <a:endParaRPr b="0" lang="en-US" sz="2400" spc="-1" strike="noStrike">
              <a:solidFill>
                <a:srgbClr val="262626"/>
              </a:solidFill>
              <a:latin typeface="Garamond"/>
            </a:endParaRPr>
          </a:p>
          <a:p>
            <a:pPr marL="312480" indent="-312120">
              <a:lnSpc>
                <a:spcPct val="100000"/>
              </a:lnSpc>
              <a:spcBef>
                <a:spcPts val="1970"/>
              </a:spcBef>
              <a:buClr>
                <a:srgbClr val="39a3d5"/>
              </a:buClr>
              <a:buSzPct val="105000"/>
              <a:buFont typeface="Avenir Next"/>
              <a:buChar char="‣"/>
              <a:tabLst>
                <a:tab algn="l" pos="0"/>
              </a:tabLst>
            </a:pPr>
            <a:r>
              <a:rPr b="0" lang="nl-NL" sz="2400" spc="-1" strike="noStrike">
                <a:solidFill>
                  <a:srgbClr val="838787"/>
                </a:solidFill>
                <a:latin typeface="Avenir Next Medium"/>
                <a:ea typeface="Avenir Next Medium"/>
              </a:rPr>
              <a:t>Reserve opslag</a:t>
            </a:r>
            <a:endParaRPr b="0" lang="en-US" sz="2400" spc="-1" strike="noStrike">
              <a:solidFill>
                <a:srgbClr val="000000"/>
              </a:solidFill>
              <a:latin typeface="Arial"/>
            </a:endParaRPr>
          </a:p>
          <a:p>
            <a:pPr marL="312480" indent="-312120">
              <a:lnSpc>
                <a:spcPct val="100000"/>
              </a:lnSpc>
              <a:spcBef>
                <a:spcPts val="1970"/>
              </a:spcBef>
              <a:buClr>
                <a:srgbClr val="39a3d5"/>
              </a:buClr>
              <a:buSzPct val="105000"/>
              <a:buFont typeface="Avenir Next"/>
              <a:buChar char="‣"/>
              <a:tabLst>
                <a:tab algn="l" pos="0"/>
              </a:tabLst>
            </a:pPr>
            <a:r>
              <a:rPr b="0" lang="nl-NL" sz="2400" spc="-1" strike="noStrike">
                <a:solidFill>
                  <a:srgbClr val="838787"/>
                </a:solidFill>
                <a:latin typeface="Avenir Next Medium"/>
                <a:ea typeface="Avenir Next Medium"/>
              </a:rPr>
              <a:t>Plant kleuring</a:t>
            </a:r>
            <a:endParaRPr b="0" lang="en-US" sz="2400" spc="-1" strike="noStrike">
              <a:solidFill>
                <a:srgbClr val="000000"/>
              </a:solidFill>
              <a:latin typeface="Arial"/>
            </a:endParaRPr>
          </a:p>
          <a:p>
            <a:pPr marL="312480" indent="-312120">
              <a:lnSpc>
                <a:spcPct val="100000"/>
              </a:lnSpc>
              <a:spcBef>
                <a:spcPts val="1970"/>
              </a:spcBef>
              <a:buClr>
                <a:srgbClr val="39a3d5"/>
              </a:buClr>
              <a:buSzPct val="105000"/>
              <a:buFont typeface="Avenir Next"/>
              <a:buChar char="‣"/>
              <a:tabLst>
                <a:tab algn="l" pos="0"/>
              </a:tabLst>
            </a:pPr>
            <a:r>
              <a:rPr b="0" lang="nl-NL" sz="2400" spc="-1" strike="noStrike">
                <a:solidFill>
                  <a:srgbClr val="838787"/>
                </a:solidFill>
                <a:latin typeface="Avenir Next Medium"/>
                <a:ea typeface="Avenir Next Medium"/>
              </a:rPr>
              <a:t>Bescherming (door vergif)</a:t>
            </a:r>
            <a:endParaRPr b="0" lang="en-US" sz="2400" spc="-1" strike="noStrike">
              <a:solidFill>
                <a:srgbClr val="000000"/>
              </a:solidFill>
              <a:latin typeface="Arial"/>
            </a:endParaRPr>
          </a:p>
          <a:p>
            <a:pPr marL="312480" indent="-312120">
              <a:lnSpc>
                <a:spcPct val="100000"/>
              </a:lnSpc>
              <a:spcBef>
                <a:spcPts val="1970"/>
              </a:spcBef>
              <a:buClr>
                <a:srgbClr val="39a3d5"/>
              </a:buClr>
              <a:buSzPct val="105000"/>
              <a:buFont typeface="Avenir Next"/>
              <a:buChar char="‣"/>
              <a:tabLst>
                <a:tab algn="l" pos="0"/>
              </a:tabLst>
            </a:pPr>
            <a:r>
              <a:rPr b="0" lang="nl-NL" sz="2400" spc="-1" strike="noStrike">
                <a:solidFill>
                  <a:srgbClr val="838787"/>
                </a:solidFill>
                <a:latin typeface="Avenir Next Medium"/>
                <a:ea typeface="Avenir Next Medium"/>
              </a:rPr>
              <a:t>Enzymatische hydrolyse (in planten en schimmels)</a:t>
            </a:r>
            <a:endParaRPr b="0" lang="en-US" sz="2400" spc="-1" strike="noStrike">
              <a:solidFill>
                <a:srgbClr val="000000"/>
              </a:solidFill>
              <a:latin typeface="Arial"/>
            </a:endParaRPr>
          </a:p>
          <a:p>
            <a:pPr marL="312480" indent="-312120">
              <a:lnSpc>
                <a:spcPct val="100000"/>
              </a:lnSpc>
              <a:spcBef>
                <a:spcPts val="1970"/>
              </a:spcBef>
              <a:buClr>
                <a:srgbClr val="39a3d5"/>
              </a:buClr>
              <a:buSzPct val="105000"/>
              <a:buFont typeface="Avenir Next"/>
              <a:buChar char="‣"/>
              <a:tabLst>
                <a:tab algn="l" pos="0"/>
              </a:tabLst>
            </a:pPr>
            <a:r>
              <a:rPr b="0" lang="nl-NL" sz="2400" spc="-1" strike="noStrike">
                <a:solidFill>
                  <a:srgbClr val="838787"/>
                </a:solidFill>
                <a:latin typeface="Avenir Next Medium"/>
                <a:ea typeface="Avenir Next Medium"/>
              </a:rPr>
              <a:t>vertering</a:t>
            </a:r>
            <a:endParaRPr b="0" lang="en-US" sz="2400" spc="-1" strike="noStrike">
              <a:solidFill>
                <a:srgbClr val="000000"/>
              </a:solidFill>
              <a:latin typeface="Arial"/>
            </a:endParaRPr>
          </a:p>
          <a:p>
            <a:pPr>
              <a:lnSpc>
                <a:spcPct val="100000"/>
              </a:lnSpc>
              <a:spcBef>
                <a:spcPts val="1970"/>
              </a:spcBef>
              <a:tabLst>
                <a:tab algn="l" pos="0"/>
              </a:tabLst>
            </a:pPr>
            <a:endParaRPr b="0" lang="en-US" sz="2400" spc="-1" strike="noStrike">
              <a:solidFill>
                <a:srgbClr val="262626"/>
              </a:solidFill>
              <a:latin typeface="Garamond"/>
            </a:endParaRPr>
          </a:p>
        </p:txBody>
      </p:sp>
      <p:sp>
        <p:nvSpPr>
          <p:cNvPr id="1828" name="TextShape 2"/>
          <p:cNvSpPr txBox="1"/>
          <p:nvPr/>
        </p:nvSpPr>
        <p:spPr>
          <a:xfrm>
            <a:off x="355680" y="936360"/>
            <a:ext cx="8572320" cy="508680"/>
          </a:xfrm>
          <a:prstGeom prst="rect">
            <a:avLst/>
          </a:prstGeom>
          <a:noFill/>
          <a:ln w="12600">
            <a:noFill/>
          </a:ln>
        </p:spPr>
        <p:txBody>
          <a:bodyPr lIns="50760" rIns="50760" tIns="50760" bIns="50760">
            <a:normAutofit fontScale="73000"/>
          </a:bodyPr>
          <a:p>
            <a:pPr>
              <a:lnSpc>
                <a:spcPct val="80000"/>
              </a:lnSpc>
              <a:spcBef>
                <a:spcPts val="1970"/>
              </a:spcBef>
              <a:tabLst>
                <a:tab algn="l" pos="0"/>
              </a:tabLst>
            </a:pPr>
            <a:r>
              <a:rPr b="0" lang="nl-NL" sz="4220" spc="-1" strike="noStrike" cap="all">
                <a:solidFill>
                  <a:srgbClr val="34a5da"/>
                </a:solidFill>
                <a:latin typeface="DIN Condensed"/>
                <a:ea typeface="DIN Condensed"/>
              </a:rPr>
              <a:t>Wat is een vacuole</a:t>
            </a:r>
            <a:endParaRPr b="0" lang="en-US" sz="422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9" name="TextShape 1"/>
          <p:cNvSpPr txBox="1"/>
          <p:nvPr/>
        </p:nvSpPr>
        <p:spPr>
          <a:xfrm>
            <a:off x="316440" y="504000"/>
            <a:ext cx="8611560" cy="797760"/>
          </a:xfrm>
          <a:prstGeom prst="rect">
            <a:avLst/>
          </a:prstGeom>
          <a:noFill/>
          <a:ln>
            <a:noFill/>
          </a:ln>
        </p:spPr>
        <p:txBody>
          <a:bodyPr lIns="90000" rIns="90000" tIns="45000" bIns="45000">
            <a:noAutofit/>
          </a:bodyPr>
          <a:p>
            <a:r>
              <a:rPr b="1" lang="nl-NL" sz="2390" spc="-1" strike="noStrike">
                <a:solidFill>
                  <a:srgbClr val="838787"/>
                </a:solidFill>
                <a:latin typeface="Avenir Next Medium"/>
                <a:ea typeface="Avenir Next Medium"/>
              </a:rPr>
              <a:t>Voedselvacuole </a:t>
            </a:r>
            <a:r>
              <a:rPr b="0" lang="nl-NL" sz="2390" spc="-1" strike="noStrike">
                <a:solidFill>
                  <a:srgbClr val="838787"/>
                </a:solidFill>
                <a:latin typeface="Avenir Next Medium"/>
                <a:ea typeface="Avenir Next Medium"/>
              </a:rPr>
              <a:t>= bevat organische stoffen die na samensmelting met een lysosome worden afgebroken. </a:t>
            </a:r>
            <a:endParaRPr b="0" lang="nl-NL" sz="2390" spc="-1" strike="noStrike">
              <a:latin typeface="Arial"/>
            </a:endParaRPr>
          </a:p>
        </p:txBody>
      </p:sp>
      <p:sp>
        <p:nvSpPr>
          <p:cNvPr id="1830" name="TextShape 2"/>
          <p:cNvSpPr txBox="1"/>
          <p:nvPr/>
        </p:nvSpPr>
        <p:spPr>
          <a:xfrm>
            <a:off x="285840" y="1928880"/>
            <a:ext cx="8572320" cy="2031120"/>
          </a:xfrm>
          <a:prstGeom prst="rect">
            <a:avLst/>
          </a:prstGeom>
          <a:noFill/>
          <a:ln w="12600">
            <a:noFill/>
          </a:ln>
        </p:spPr>
        <p:txBody>
          <a:bodyPr lIns="50760" rIns="50760" tIns="50760" bIns="50760">
            <a:noAutofit/>
          </a:bodyPr>
          <a:p>
            <a:pPr>
              <a:lnSpc>
                <a:spcPct val="100000"/>
              </a:lnSpc>
              <a:spcBef>
                <a:spcPts val="1970"/>
              </a:spcBef>
              <a:tabLst>
                <a:tab algn="l" pos="0"/>
              </a:tabLst>
            </a:pPr>
            <a:r>
              <a:rPr b="1" lang="nl-NL" sz="2390" spc="-1" strike="noStrike">
                <a:solidFill>
                  <a:srgbClr val="838787"/>
                </a:solidFill>
                <a:latin typeface="Avenir Next Medium"/>
                <a:ea typeface="Avenir Next Medium"/>
              </a:rPr>
              <a:t>Contractiele vacuoles </a:t>
            </a:r>
            <a:r>
              <a:rPr b="0" lang="nl-NL" sz="2390" spc="-1" strike="noStrike">
                <a:solidFill>
                  <a:srgbClr val="838787"/>
                </a:solidFill>
                <a:latin typeface="Avenir Next Medium"/>
                <a:ea typeface="Avenir Next Medium"/>
              </a:rPr>
              <a:t>komen voor in de meeste eencellige eukaryoten. (vooral protisten)</a:t>
            </a:r>
            <a:endParaRPr b="0" lang="en-US" sz="2390" spc="-1" strike="noStrike">
              <a:solidFill>
                <a:srgbClr val="262626"/>
              </a:solidFill>
              <a:latin typeface="Garamond"/>
            </a:endParaRPr>
          </a:p>
          <a:p>
            <a:pPr>
              <a:lnSpc>
                <a:spcPct val="100000"/>
              </a:lnSpc>
              <a:spcBef>
                <a:spcPts val="1970"/>
              </a:spcBef>
              <a:tabLst>
                <a:tab algn="l" pos="0"/>
              </a:tabLst>
            </a:pPr>
            <a:r>
              <a:rPr b="0" lang="nl-NL" sz="2390" spc="-1" strike="noStrike">
                <a:solidFill>
                  <a:srgbClr val="838787"/>
                </a:solidFill>
                <a:latin typeface="Avenir Next Medium"/>
                <a:ea typeface="Avenir Next Medium"/>
              </a:rPr>
              <a:t>Funtie: pompt het overtollige water uit de cel, waardoor de concentratie in de cel in standt blijft.</a:t>
            </a:r>
            <a:endParaRPr b="0" lang="en-US" sz="2390" spc="-1" strike="noStrike">
              <a:solidFill>
                <a:srgbClr val="262626"/>
              </a:solidFill>
              <a:latin typeface="Garamond"/>
            </a:endParaRPr>
          </a:p>
          <a:p>
            <a:pPr>
              <a:lnSpc>
                <a:spcPct val="100000"/>
              </a:lnSpc>
              <a:spcBef>
                <a:spcPts val="1970"/>
              </a:spcBef>
              <a:tabLst>
                <a:tab algn="l" pos="0"/>
              </a:tabLst>
            </a:pPr>
            <a:endParaRPr b="0" lang="en-US" sz="2390" spc="-1" strike="noStrike">
              <a:solidFill>
                <a:srgbClr val="262626"/>
              </a:solidFill>
              <a:latin typeface="Garamond"/>
            </a:endParaRPr>
          </a:p>
          <a:p>
            <a:pPr>
              <a:lnSpc>
                <a:spcPct val="100000"/>
              </a:lnSpc>
              <a:spcBef>
                <a:spcPts val="1970"/>
              </a:spcBef>
              <a:tabLst>
                <a:tab algn="l" pos="0"/>
              </a:tabLst>
            </a:pPr>
            <a:endParaRPr b="0" lang="en-US" sz="2390" spc="-1" strike="noStrike">
              <a:solidFill>
                <a:srgbClr val="262626"/>
              </a:solidFill>
              <a:latin typeface="Garamond"/>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1" name="TextShape 1"/>
          <p:cNvSpPr txBox="1"/>
          <p:nvPr/>
        </p:nvSpPr>
        <p:spPr>
          <a:xfrm>
            <a:off x="27000" y="1656720"/>
            <a:ext cx="9144720" cy="3625920"/>
          </a:xfrm>
          <a:prstGeom prst="rect">
            <a:avLst/>
          </a:prstGeom>
          <a:noFill/>
          <a:ln>
            <a:noFill/>
          </a:ln>
        </p:spPr>
        <p:txBody>
          <a:bodyPr lIns="90000" rIns="90000" tIns="45000" bIns="45000">
            <a:noAutofit/>
          </a:bodyPr>
          <a:p>
            <a:r>
              <a:rPr b="1" lang="nl-NL" sz="2390" spc="-1" strike="noStrike">
                <a:solidFill>
                  <a:srgbClr val="838787"/>
                </a:solidFill>
                <a:latin typeface="Avenir Next Medium"/>
                <a:ea typeface="Avenir Next Medium"/>
              </a:rPr>
              <a:t>Central vacuoles </a:t>
            </a:r>
            <a:r>
              <a:rPr b="0" lang="nl-NL" sz="2390" spc="-1" strike="noStrike">
                <a:solidFill>
                  <a:srgbClr val="838787"/>
                </a:solidFill>
                <a:latin typeface="Avenir Next Medium"/>
                <a:ea typeface="Avenir Next Medium"/>
              </a:rPr>
              <a:t>komen voor in de volgroeide cellen van oudere planten.</a:t>
            </a:r>
            <a:endParaRPr b="0" lang="nl-NL" sz="2390" spc="-1" strike="noStrike">
              <a:latin typeface="Arial"/>
            </a:endParaRPr>
          </a:p>
          <a:p>
            <a:endParaRPr b="0" lang="nl-NL" sz="2390" spc="-1" strike="noStrike">
              <a:latin typeface="Arial"/>
            </a:endParaRPr>
          </a:p>
          <a:p>
            <a:r>
              <a:rPr b="0" lang="nl-NL" sz="2390" spc="-1" strike="noStrike">
                <a:solidFill>
                  <a:srgbClr val="838787"/>
                </a:solidFill>
                <a:latin typeface="Avenir Next Medium"/>
                <a:ea typeface="Avenir Next Medium"/>
              </a:rPr>
              <a:t>Inhoud: chloride/calium/water</a:t>
            </a:r>
            <a:endParaRPr b="0" lang="nl-NL" sz="2390" spc="-1" strike="noStrike">
              <a:latin typeface="Arial"/>
            </a:endParaRPr>
          </a:p>
          <a:p>
            <a:endParaRPr b="0" lang="nl-NL" sz="2390" spc="-1" strike="noStrike">
              <a:latin typeface="Arial"/>
            </a:endParaRPr>
          </a:p>
          <a:p>
            <a:r>
              <a:rPr b="0" lang="nl-NL" sz="2390" spc="-1" strike="noStrike">
                <a:solidFill>
                  <a:srgbClr val="838787"/>
                </a:solidFill>
                <a:latin typeface="Avenir Next Medium"/>
                <a:ea typeface="Avenir Next Medium"/>
              </a:rPr>
              <a:t>Ontstaan door het samengroeien van kleinere vacuoles</a:t>
            </a:r>
            <a:endParaRPr b="0" lang="nl-NL" sz="2390" spc="-1" strike="noStrike">
              <a:latin typeface="Arial"/>
            </a:endParaRPr>
          </a:p>
          <a:p>
            <a:endParaRPr b="0" lang="nl-NL" sz="2390" spc="-1" strike="noStrike">
              <a:latin typeface="Arial"/>
            </a:endParaRPr>
          </a:p>
          <a:p>
            <a:r>
              <a:rPr b="0" lang="nl-NL" sz="2390" spc="-1" strike="noStrike">
                <a:solidFill>
                  <a:srgbClr val="838787"/>
                </a:solidFill>
                <a:latin typeface="Avenir Next Medium"/>
                <a:ea typeface="Avenir Next Medium"/>
              </a:rPr>
              <a:t>Helpt bij het groeien van de cel door het absorberen van water. &gt; het cytosol kan zo goed in verhouding blijven met de grote van de cel.</a:t>
            </a:r>
            <a:endParaRPr b="0" lang="nl-NL" sz="239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2" name="Picture 5" descr="Protist_collage"/>
          <p:cNvPicPr/>
          <p:nvPr/>
        </p:nvPicPr>
        <p:blipFill>
          <a:blip r:embed="rId1"/>
          <a:stretch/>
        </p:blipFill>
        <p:spPr>
          <a:xfrm>
            <a:off x="152280" y="838080"/>
            <a:ext cx="4304880" cy="3747600"/>
          </a:xfrm>
          <a:prstGeom prst="rect">
            <a:avLst/>
          </a:prstGeom>
          <a:ln>
            <a:noFill/>
          </a:ln>
        </p:spPr>
      </p:pic>
      <p:sp>
        <p:nvSpPr>
          <p:cNvPr id="1833" name="CustomShape 1"/>
          <p:cNvSpPr/>
          <p:nvPr/>
        </p:nvSpPr>
        <p:spPr>
          <a:xfrm>
            <a:off x="169920" y="228600"/>
            <a:ext cx="3442680" cy="36468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u="sng">
                <a:solidFill>
                  <a:srgbClr val="000000"/>
                </a:solidFill>
                <a:uFillTx/>
                <a:latin typeface="Calibri"/>
              </a:rPr>
              <a:t>Protisten:</a:t>
            </a:r>
            <a:r>
              <a:rPr b="0" lang="nl-NL" sz="1800" spc="-1" strike="noStrike">
                <a:solidFill>
                  <a:srgbClr val="000000"/>
                </a:solidFill>
                <a:latin typeface="Calibri"/>
              </a:rPr>
              <a:t> eukaryoot, diverse groep</a:t>
            </a:r>
            <a:endParaRPr b="0" lang="nl-NL" sz="1800" spc="-1" strike="noStrike">
              <a:latin typeface="Arial"/>
            </a:endParaRPr>
          </a:p>
        </p:txBody>
      </p:sp>
      <p:pic>
        <p:nvPicPr>
          <p:cNvPr id="1834" name="Picture 9" descr="amoebaproteus450"/>
          <p:cNvPicPr/>
          <p:nvPr/>
        </p:nvPicPr>
        <p:blipFill>
          <a:blip r:embed="rId2"/>
          <a:stretch/>
        </p:blipFill>
        <p:spPr>
          <a:xfrm>
            <a:off x="4800600" y="996840"/>
            <a:ext cx="4038120" cy="2736360"/>
          </a:xfrm>
          <a:prstGeom prst="rect">
            <a:avLst/>
          </a:prstGeom>
          <a:ln>
            <a:noFill/>
          </a:ln>
        </p:spPr>
      </p:pic>
      <p:grpSp>
        <p:nvGrpSpPr>
          <p:cNvPr id="1835" name="Group 2"/>
          <p:cNvGrpSpPr/>
          <p:nvPr/>
        </p:nvGrpSpPr>
        <p:grpSpPr>
          <a:xfrm>
            <a:off x="4419720" y="3886200"/>
            <a:ext cx="4818960" cy="2590560"/>
            <a:chOff x="4419720" y="3886200"/>
            <a:chExt cx="4818960" cy="2590560"/>
          </a:xfrm>
        </p:grpSpPr>
        <p:pic>
          <p:nvPicPr>
            <p:cNvPr id="1836" name="Picture 40" descr="Copy of Amoeba "/>
            <p:cNvPicPr/>
            <p:nvPr/>
          </p:nvPicPr>
          <p:blipFill>
            <a:blip r:embed="rId3">
              <a:lum contrast="44000"/>
            </a:blip>
            <a:stretch/>
          </p:blipFill>
          <p:spPr>
            <a:xfrm>
              <a:off x="4491360" y="4217400"/>
              <a:ext cx="2877120" cy="1782720"/>
            </a:xfrm>
            <a:prstGeom prst="rect">
              <a:avLst/>
            </a:prstGeom>
            <a:ln>
              <a:noFill/>
            </a:ln>
          </p:spPr>
        </p:pic>
        <p:sp>
          <p:nvSpPr>
            <p:cNvPr id="1837" name="CustomShape 3"/>
            <p:cNvSpPr/>
            <p:nvPr/>
          </p:nvSpPr>
          <p:spPr>
            <a:xfrm>
              <a:off x="6074280" y="3886200"/>
              <a:ext cx="1294560" cy="288000"/>
            </a:xfrm>
            <a:prstGeom prst="rect">
              <a:avLst/>
            </a:prstGeom>
            <a:noFill/>
            <a:ln w="9360">
              <a:noFill/>
            </a:ln>
          </p:spPr>
          <p:style>
            <a:lnRef idx="0"/>
            <a:fillRef idx="0"/>
            <a:effectRef idx="0"/>
            <a:fontRef idx="minor"/>
          </p:style>
          <p:txBody>
            <a:bodyPr lIns="90000" rIns="90000" tIns="45000" bIns="45000">
              <a:noAutofit/>
            </a:bodyPr>
            <a:p>
              <a:pPr>
                <a:lnSpc>
                  <a:spcPct val="100000"/>
                </a:lnSpc>
              </a:pPr>
              <a:r>
                <a:rPr b="0" lang="en-GB" sz="1100" spc="-1" strike="noStrike">
                  <a:solidFill>
                    <a:srgbClr val="000000"/>
                  </a:solidFill>
                  <a:latin typeface="Calibri"/>
                </a:rPr>
                <a:t>contractile vacuole</a:t>
              </a:r>
              <a:endParaRPr b="0" lang="nl-NL" sz="1100" spc="-1" strike="noStrike">
                <a:latin typeface="Arial"/>
              </a:endParaRPr>
            </a:p>
          </p:txBody>
        </p:sp>
        <p:sp>
          <p:nvSpPr>
            <p:cNvPr id="1838" name="CustomShape 4"/>
            <p:cNvSpPr/>
            <p:nvPr/>
          </p:nvSpPr>
          <p:spPr>
            <a:xfrm>
              <a:off x="4419720" y="3929040"/>
              <a:ext cx="718920" cy="288000"/>
            </a:xfrm>
            <a:prstGeom prst="rect">
              <a:avLst/>
            </a:prstGeom>
            <a:noFill/>
            <a:ln w="9360">
              <a:noFill/>
            </a:ln>
          </p:spPr>
          <p:style>
            <a:lnRef idx="0"/>
            <a:fillRef idx="0"/>
            <a:effectRef idx="0"/>
            <a:fontRef idx="minor"/>
          </p:style>
          <p:txBody>
            <a:bodyPr lIns="90000" rIns="90000" tIns="45000" bIns="45000">
              <a:noAutofit/>
            </a:bodyPr>
            <a:p>
              <a:pPr>
                <a:lnSpc>
                  <a:spcPct val="100000"/>
                </a:lnSpc>
              </a:pPr>
              <a:r>
                <a:rPr b="0" lang="en-GB" sz="1100" spc="-1" strike="noStrike">
                  <a:solidFill>
                    <a:srgbClr val="000000"/>
                  </a:solidFill>
                  <a:latin typeface="Calibri"/>
                </a:rPr>
                <a:t>nucleus</a:t>
              </a:r>
              <a:endParaRPr b="0" lang="nl-NL" sz="1100" spc="-1" strike="noStrike">
                <a:latin typeface="Arial"/>
              </a:endParaRPr>
            </a:p>
          </p:txBody>
        </p:sp>
        <p:sp>
          <p:nvSpPr>
            <p:cNvPr id="1839" name="CustomShape 5"/>
            <p:cNvSpPr/>
            <p:nvPr/>
          </p:nvSpPr>
          <p:spPr>
            <a:xfrm>
              <a:off x="7728480" y="4365720"/>
              <a:ext cx="1510200" cy="479160"/>
            </a:xfrm>
            <a:prstGeom prst="rect">
              <a:avLst/>
            </a:prstGeom>
            <a:noFill/>
            <a:ln w="9360">
              <a:noFill/>
            </a:ln>
          </p:spPr>
          <p:style>
            <a:lnRef idx="0"/>
            <a:fillRef idx="0"/>
            <a:effectRef idx="0"/>
            <a:fontRef idx="minor"/>
          </p:style>
          <p:txBody>
            <a:bodyPr lIns="90000" rIns="90000" tIns="45000" bIns="45000">
              <a:noAutofit/>
            </a:bodyPr>
            <a:p>
              <a:pPr>
                <a:lnSpc>
                  <a:spcPct val="100000"/>
                </a:lnSpc>
              </a:pPr>
              <a:r>
                <a:rPr b="0" lang="en-GB" sz="1100" spc="-1" strike="noStrike">
                  <a:solidFill>
                    <a:srgbClr val="000000"/>
                  </a:solidFill>
                  <a:latin typeface="Calibri"/>
                </a:rPr>
                <a:t>pseudopodia closing</a:t>
              </a:r>
              <a:endParaRPr b="0" lang="nl-NL" sz="1100" spc="-1" strike="noStrike">
                <a:latin typeface="Arial"/>
              </a:endParaRPr>
            </a:p>
            <a:p>
              <a:pPr>
                <a:lnSpc>
                  <a:spcPct val="100000"/>
                </a:lnSpc>
              </a:pPr>
              <a:r>
                <a:rPr b="0" lang="en-GB" sz="1100" spc="-1" strike="noStrike">
                  <a:solidFill>
                    <a:srgbClr val="000000"/>
                  </a:solidFill>
                  <a:latin typeface="Calibri"/>
                </a:rPr>
                <a:t> </a:t>
              </a:r>
              <a:r>
                <a:rPr b="0" lang="en-GB" sz="1100" spc="-1" strike="noStrike">
                  <a:solidFill>
                    <a:srgbClr val="000000"/>
                  </a:solidFill>
                  <a:latin typeface="Calibri"/>
                </a:rPr>
                <a:t>around prey</a:t>
              </a:r>
              <a:endParaRPr b="0" lang="nl-NL" sz="1100" spc="-1" strike="noStrike">
                <a:latin typeface="Arial"/>
              </a:endParaRPr>
            </a:p>
          </p:txBody>
        </p:sp>
        <p:sp>
          <p:nvSpPr>
            <p:cNvPr id="1840" name="CustomShape 6"/>
            <p:cNvSpPr/>
            <p:nvPr/>
          </p:nvSpPr>
          <p:spPr>
            <a:xfrm>
              <a:off x="5139000" y="6093000"/>
              <a:ext cx="1869840" cy="383760"/>
            </a:xfrm>
            <a:prstGeom prst="rect">
              <a:avLst/>
            </a:prstGeom>
            <a:noFill/>
            <a:ln w="9360">
              <a:noFill/>
            </a:ln>
          </p:spPr>
          <p:style>
            <a:lnRef idx="0"/>
            <a:fillRef idx="0"/>
            <a:effectRef idx="0"/>
            <a:fontRef idx="minor"/>
          </p:style>
          <p:txBody>
            <a:bodyPr lIns="90000" rIns="90000" tIns="45000" bIns="45000">
              <a:noAutofit/>
            </a:bodyPr>
            <a:p>
              <a:pPr>
                <a:lnSpc>
                  <a:spcPct val="100000"/>
                </a:lnSpc>
              </a:pPr>
              <a:r>
                <a:rPr b="0" lang="en-GB" sz="1200" spc="-1" strike="noStrike">
                  <a:solidFill>
                    <a:srgbClr val="000000"/>
                  </a:solidFill>
                  <a:latin typeface="Calibri"/>
                </a:rPr>
                <a:t>Amoeba engulfing its prey</a:t>
              </a:r>
              <a:endParaRPr b="0" lang="nl-NL" sz="1200" spc="-1" strike="noStrike">
                <a:latin typeface="Arial"/>
              </a:endParaRPr>
            </a:p>
          </p:txBody>
        </p:sp>
        <p:sp>
          <p:nvSpPr>
            <p:cNvPr id="1841" name="CustomShape 7"/>
            <p:cNvSpPr/>
            <p:nvPr/>
          </p:nvSpPr>
          <p:spPr>
            <a:xfrm>
              <a:off x="4419720" y="4174560"/>
              <a:ext cx="3049560" cy="1870920"/>
            </a:xfrm>
            <a:prstGeom prst="rect">
              <a:avLst/>
            </a:prstGeom>
            <a:noFill/>
            <a:ln w="9360">
              <a:noFill/>
            </a:ln>
          </p:spPr>
          <p:style>
            <a:lnRef idx="0"/>
            <a:fillRef idx="0"/>
            <a:effectRef idx="0"/>
            <a:fontRef idx="minor"/>
          </p:style>
        </p:sp>
        <p:sp>
          <p:nvSpPr>
            <p:cNvPr id="1842" name="CustomShape 8"/>
            <p:cNvSpPr/>
            <p:nvPr/>
          </p:nvSpPr>
          <p:spPr>
            <a:xfrm>
              <a:off x="7153200" y="5708880"/>
              <a:ext cx="934920" cy="288000"/>
            </a:xfrm>
            <a:prstGeom prst="rect">
              <a:avLst/>
            </a:prstGeom>
            <a:noFill/>
            <a:ln w="9360">
              <a:noFill/>
            </a:ln>
          </p:spPr>
          <p:style>
            <a:lnRef idx="0"/>
            <a:fillRef idx="0"/>
            <a:effectRef idx="0"/>
            <a:fontRef idx="minor"/>
          </p:style>
          <p:txBody>
            <a:bodyPr lIns="90000" rIns="90000" tIns="45000" bIns="45000">
              <a:noAutofit/>
            </a:bodyPr>
            <a:p>
              <a:pPr>
                <a:lnSpc>
                  <a:spcPct val="100000"/>
                </a:lnSpc>
              </a:pPr>
              <a:r>
                <a:rPr b="0" lang="en-GB" sz="1100" spc="-1" strike="noStrike">
                  <a:solidFill>
                    <a:srgbClr val="000000"/>
                  </a:solidFill>
                  <a:latin typeface="Calibri"/>
                </a:rPr>
                <a:t>food vacuole</a:t>
              </a:r>
              <a:endParaRPr b="0" lang="nl-NL" sz="1100" spc="-1" strike="noStrike">
                <a:latin typeface="Arial"/>
              </a:endParaRPr>
            </a:p>
          </p:txBody>
        </p:sp>
        <p:sp>
          <p:nvSpPr>
            <p:cNvPr id="1843" name="CustomShape 9"/>
            <p:cNvSpPr/>
            <p:nvPr/>
          </p:nvSpPr>
          <p:spPr>
            <a:xfrm>
              <a:off x="7512840" y="4941000"/>
              <a:ext cx="1582200" cy="479160"/>
            </a:xfrm>
            <a:prstGeom prst="rect">
              <a:avLst/>
            </a:prstGeom>
            <a:noFill/>
            <a:ln w="9360">
              <a:noFill/>
            </a:ln>
          </p:spPr>
          <p:style>
            <a:lnRef idx="0"/>
            <a:fillRef idx="0"/>
            <a:effectRef idx="0"/>
            <a:fontRef idx="minor"/>
          </p:style>
          <p:txBody>
            <a:bodyPr lIns="90000" rIns="90000" tIns="45000" bIns="45000">
              <a:noAutofit/>
            </a:bodyPr>
            <a:p>
              <a:pPr>
                <a:lnSpc>
                  <a:spcPct val="100000"/>
                </a:lnSpc>
              </a:pPr>
              <a:r>
                <a:rPr b="0" lang="en-GB" sz="1100" spc="-1" strike="noStrike">
                  <a:solidFill>
                    <a:srgbClr val="000000"/>
                  </a:solidFill>
                  <a:latin typeface="Calibri"/>
                </a:rPr>
                <a:t>microscopic alga</a:t>
              </a:r>
              <a:endParaRPr b="0" lang="nl-NL" sz="1100" spc="-1" strike="noStrike">
                <a:latin typeface="Arial"/>
              </a:endParaRPr>
            </a:p>
            <a:p>
              <a:pPr>
                <a:lnSpc>
                  <a:spcPct val="100000"/>
                </a:lnSpc>
              </a:pPr>
              <a:r>
                <a:rPr b="0" lang="en-GB" sz="1100" spc="-1" strike="noStrike">
                  <a:solidFill>
                    <a:srgbClr val="000000"/>
                  </a:solidFill>
                  <a:latin typeface="Calibri"/>
                </a:rPr>
                <a:t>(e.g.</a:t>
              </a:r>
              <a:r>
                <a:rPr b="0" i="1" lang="en-GB" sz="1100" spc="-1" strike="noStrike">
                  <a:solidFill>
                    <a:srgbClr val="000000"/>
                  </a:solidFill>
                  <a:latin typeface="Calibri"/>
                </a:rPr>
                <a:t>Chlamydomonas</a:t>
              </a:r>
              <a:r>
                <a:rPr b="0" lang="en-GB" sz="1100" spc="-1" strike="noStrike">
                  <a:solidFill>
                    <a:srgbClr val="000000"/>
                  </a:solidFill>
                  <a:latin typeface="Calibri"/>
                </a:rPr>
                <a:t>)</a:t>
              </a:r>
              <a:endParaRPr b="0" lang="nl-NL" sz="1100" spc="-1" strike="noStrike">
                <a:latin typeface="Arial"/>
              </a:endParaRPr>
            </a:p>
          </p:txBody>
        </p:sp>
        <p:sp>
          <p:nvSpPr>
            <p:cNvPr id="1844" name="Line 10"/>
            <p:cNvSpPr/>
            <p:nvPr/>
          </p:nvSpPr>
          <p:spPr>
            <a:xfrm flipH="1" flipV="1">
              <a:off x="4779000" y="4174200"/>
              <a:ext cx="863280" cy="766800"/>
            </a:xfrm>
            <a:prstGeom prst="line">
              <a:avLst/>
            </a:prstGeom>
            <a:ln w="9360">
              <a:solidFill>
                <a:srgbClr val="000000"/>
              </a:solidFill>
              <a:round/>
            </a:ln>
          </p:spPr>
          <p:style>
            <a:lnRef idx="0"/>
            <a:fillRef idx="0"/>
            <a:effectRef idx="0"/>
            <a:fontRef idx="minor"/>
          </p:style>
        </p:sp>
        <p:sp>
          <p:nvSpPr>
            <p:cNvPr id="1845" name="Line 11"/>
            <p:cNvSpPr/>
            <p:nvPr/>
          </p:nvSpPr>
          <p:spPr>
            <a:xfrm flipV="1">
              <a:off x="6145920" y="4077360"/>
              <a:ext cx="359640" cy="576720"/>
            </a:xfrm>
            <a:prstGeom prst="line">
              <a:avLst/>
            </a:prstGeom>
            <a:ln w="9360">
              <a:solidFill>
                <a:srgbClr val="000000"/>
              </a:solidFill>
              <a:round/>
            </a:ln>
          </p:spPr>
          <p:style>
            <a:lnRef idx="0"/>
            <a:fillRef idx="0"/>
            <a:effectRef idx="0"/>
            <a:fontRef idx="minor"/>
          </p:style>
        </p:sp>
        <p:sp>
          <p:nvSpPr>
            <p:cNvPr id="1846" name="Line 12"/>
            <p:cNvSpPr/>
            <p:nvPr/>
          </p:nvSpPr>
          <p:spPr>
            <a:xfrm flipV="1">
              <a:off x="7080840" y="4556880"/>
              <a:ext cx="647640" cy="288360"/>
            </a:xfrm>
            <a:prstGeom prst="line">
              <a:avLst/>
            </a:prstGeom>
            <a:ln w="9360">
              <a:solidFill>
                <a:srgbClr val="000000"/>
              </a:solidFill>
              <a:round/>
            </a:ln>
          </p:spPr>
          <p:style>
            <a:lnRef idx="0"/>
            <a:fillRef idx="0"/>
            <a:effectRef idx="0"/>
            <a:fontRef idx="minor"/>
          </p:style>
        </p:sp>
        <p:sp>
          <p:nvSpPr>
            <p:cNvPr id="1847" name="Line 13"/>
            <p:cNvSpPr/>
            <p:nvPr/>
          </p:nvSpPr>
          <p:spPr>
            <a:xfrm>
              <a:off x="7009200" y="5133600"/>
              <a:ext cx="503280" cy="0"/>
            </a:xfrm>
            <a:prstGeom prst="line">
              <a:avLst/>
            </a:prstGeom>
            <a:ln w="9360">
              <a:solidFill>
                <a:srgbClr val="000000"/>
              </a:solidFill>
              <a:round/>
            </a:ln>
          </p:spPr>
          <p:style>
            <a:lnRef idx="0"/>
            <a:fillRef idx="0"/>
            <a:effectRef idx="0"/>
            <a:fontRef idx="minor"/>
          </p:style>
        </p:sp>
        <p:sp>
          <p:nvSpPr>
            <p:cNvPr id="1848" name="Line 14"/>
            <p:cNvSpPr/>
            <p:nvPr/>
          </p:nvSpPr>
          <p:spPr>
            <a:xfrm>
              <a:off x="6433560" y="5324760"/>
              <a:ext cx="719280" cy="479880"/>
            </a:xfrm>
            <a:prstGeom prst="line">
              <a:avLst/>
            </a:prstGeom>
            <a:ln w="9360">
              <a:solidFill>
                <a:srgbClr val="000000"/>
              </a:solidFill>
              <a:round/>
            </a:ln>
          </p:spPr>
          <p:style>
            <a:lnRef idx="0"/>
            <a:fillRef idx="0"/>
            <a:effectRef idx="0"/>
            <a:fontRef idx="minor"/>
          </p:style>
        </p:sp>
      </p:grpSp>
      <p:sp>
        <p:nvSpPr>
          <p:cNvPr id="1849" name="CustomShape 15"/>
          <p:cNvSpPr/>
          <p:nvPr/>
        </p:nvSpPr>
        <p:spPr>
          <a:xfrm>
            <a:off x="5875920" y="533520"/>
            <a:ext cx="1711080" cy="36468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nl-NL" sz="1800" spc="-1" strike="noStrike">
                <a:solidFill>
                  <a:srgbClr val="000000"/>
                </a:solidFill>
                <a:latin typeface="Calibri"/>
              </a:rPr>
              <a:t>Amoeba proteus</a:t>
            </a:r>
            <a:endParaRPr b="0" lang="nl-NL" sz="1800" spc="-1" strike="noStrike">
              <a:latin typeface="Arial"/>
            </a:endParaRPr>
          </a:p>
        </p:txBody>
      </p:sp>
      <p:sp>
        <p:nvSpPr>
          <p:cNvPr id="1850" name="CustomShape 16"/>
          <p:cNvSpPr/>
          <p:nvPr/>
        </p:nvSpPr>
        <p:spPr>
          <a:xfrm>
            <a:off x="372960" y="5813280"/>
            <a:ext cx="3299040" cy="27288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200" spc="-1" strike="noStrike">
                <a:solidFill>
                  <a:srgbClr val="000000"/>
                </a:solidFill>
                <a:latin typeface="Calibri"/>
              </a:rPr>
              <a:t>http://www.youtube.com/watch?v=W6rnhiMxtKU</a:t>
            </a:r>
            <a:endParaRPr b="0" lang="nl-NL" sz="12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1" name="TextShape 1"/>
          <p:cNvSpPr txBox="1"/>
          <p:nvPr/>
        </p:nvSpPr>
        <p:spPr>
          <a:xfrm>
            <a:off x="8382960" y="303480"/>
            <a:ext cx="471600" cy="315000"/>
          </a:xfrm>
          <a:prstGeom prst="rect">
            <a:avLst/>
          </a:prstGeom>
          <a:noFill/>
          <a:ln w="12600">
            <a:noFill/>
          </a:ln>
        </p:spPr>
        <p:txBody>
          <a:bodyPr lIns="50760" rIns="50760" tIns="50760" bIns="50760">
            <a:noAutofit/>
          </a:bodyPr>
          <a:p>
            <a:pPr algn="r">
              <a:lnSpc>
                <a:spcPct val="80000"/>
              </a:lnSpc>
            </a:pPr>
            <a:fld id="{E9E95F4C-0CC2-48BF-91C2-09183C4D6F85}" type="slidenum">
              <a:rPr b="0" lang="nl-NL" sz="1690" spc="-1" strike="noStrike">
                <a:solidFill>
                  <a:srgbClr val="838787"/>
                </a:solidFill>
                <a:latin typeface="DIN Alternate"/>
                <a:ea typeface="DIN Alternate"/>
              </a:rPr>
              <a:t>41</a:t>
            </a:fld>
            <a:endParaRPr b="0" lang="nl-NL" sz="1690" spc="-1" strike="noStrike">
              <a:latin typeface="Times New Roman"/>
            </a:endParaRPr>
          </a:p>
        </p:txBody>
      </p:sp>
      <p:pic>
        <p:nvPicPr>
          <p:cNvPr id="1852" name="Picture 5_2" descr=""/>
          <p:cNvPicPr/>
          <p:nvPr/>
        </p:nvPicPr>
        <p:blipFill>
          <a:blip r:embed="rId1"/>
          <a:stretch/>
        </p:blipFill>
        <p:spPr>
          <a:xfrm>
            <a:off x="298800" y="137160"/>
            <a:ext cx="8546400" cy="658332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3" name="TextShape 1"/>
          <p:cNvSpPr txBox="1"/>
          <p:nvPr/>
        </p:nvSpPr>
        <p:spPr>
          <a:xfrm>
            <a:off x="8382960" y="303480"/>
            <a:ext cx="471600" cy="315000"/>
          </a:xfrm>
          <a:prstGeom prst="rect">
            <a:avLst/>
          </a:prstGeom>
          <a:noFill/>
          <a:ln w="12600">
            <a:noFill/>
          </a:ln>
        </p:spPr>
        <p:txBody>
          <a:bodyPr lIns="50760" rIns="50760" tIns="50760" bIns="50760">
            <a:noAutofit/>
          </a:bodyPr>
          <a:p>
            <a:pPr algn="r">
              <a:lnSpc>
                <a:spcPct val="80000"/>
              </a:lnSpc>
            </a:pPr>
            <a:fld id="{4891CE6D-5B50-44BC-912C-7192404F5F95}" type="slidenum">
              <a:rPr b="0" lang="nl-NL" sz="1690" spc="-1" strike="noStrike">
                <a:solidFill>
                  <a:srgbClr val="838787"/>
                </a:solidFill>
                <a:latin typeface="DIN Alternate"/>
                <a:ea typeface="DIN Alternate"/>
              </a:rPr>
              <a:t>41</a:t>
            </a:fld>
            <a:endParaRPr b="0" lang="nl-NL" sz="1690" spc="-1" strike="noStrike">
              <a:latin typeface="Times New Roman"/>
            </a:endParaRPr>
          </a:p>
        </p:txBody>
      </p:sp>
      <p:pic>
        <p:nvPicPr>
          <p:cNvPr id="1854" name="Picture 7_2" descr=""/>
          <p:cNvPicPr/>
          <p:nvPr/>
        </p:nvPicPr>
        <p:blipFill>
          <a:blip r:embed="rId1"/>
          <a:stretch/>
        </p:blipFill>
        <p:spPr>
          <a:xfrm>
            <a:off x="448560" y="287280"/>
            <a:ext cx="8546400" cy="658332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5" name="TextShape 1"/>
          <p:cNvSpPr txBox="1"/>
          <p:nvPr/>
        </p:nvSpPr>
        <p:spPr>
          <a:xfrm>
            <a:off x="6553080" y="6245280"/>
            <a:ext cx="2133360" cy="475920"/>
          </a:xfrm>
          <a:prstGeom prst="rect">
            <a:avLst/>
          </a:prstGeom>
          <a:noFill/>
          <a:ln w="9360">
            <a:noFill/>
          </a:ln>
        </p:spPr>
        <p:txBody>
          <a:bodyPr>
            <a:noAutofit/>
          </a:bodyPr>
          <a:p>
            <a:pPr algn="r">
              <a:lnSpc>
                <a:spcPct val="100000"/>
              </a:lnSpc>
            </a:pPr>
            <a:fld id="{D8233AD0-5A65-459C-982F-8ADAC7FDDAA5}" type="slidenum">
              <a:rPr b="0" lang="en-US" sz="1400" spc="-1" strike="noStrike">
                <a:solidFill>
                  <a:srgbClr val="000000"/>
                </a:solidFill>
                <a:latin typeface="Arial"/>
              </a:rPr>
              <a:t>41</a:t>
            </a:fld>
            <a:endParaRPr b="0" lang="nl-NL" sz="1400" spc="-1" strike="noStrike">
              <a:latin typeface="Times New Roman"/>
            </a:endParaRPr>
          </a:p>
        </p:txBody>
      </p:sp>
      <p:pic>
        <p:nvPicPr>
          <p:cNvPr id="1856" name="Afbeelding 2" descr="06_16EndomembraneSystem_1_U.jpg"/>
          <p:cNvPicPr/>
          <p:nvPr/>
        </p:nvPicPr>
        <p:blipFill>
          <a:blip r:embed="rId1"/>
          <a:stretch/>
        </p:blipFill>
        <p:spPr>
          <a:xfrm>
            <a:off x="1368360" y="1235160"/>
            <a:ext cx="6406920" cy="4387320"/>
          </a:xfrm>
          <a:prstGeom prst="rect">
            <a:avLst/>
          </a:prstGeom>
          <a:ln w="9360">
            <a:noFill/>
          </a:ln>
        </p:spPr>
      </p:pic>
      <p:sp>
        <p:nvSpPr>
          <p:cNvPr id="1857" name="CustomShape 2"/>
          <p:cNvSpPr/>
          <p:nvPr/>
        </p:nvSpPr>
        <p:spPr>
          <a:xfrm>
            <a:off x="304920" y="7632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rPr>
              <a:t>Endomembraan systeem: review</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8" name="TextShape 1"/>
          <p:cNvSpPr txBox="1"/>
          <p:nvPr/>
        </p:nvSpPr>
        <p:spPr>
          <a:xfrm>
            <a:off x="6553080" y="6245280"/>
            <a:ext cx="2133360" cy="475920"/>
          </a:xfrm>
          <a:prstGeom prst="rect">
            <a:avLst/>
          </a:prstGeom>
          <a:noFill/>
          <a:ln w="9360">
            <a:noFill/>
          </a:ln>
        </p:spPr>
        <p:txBody>
          <a:bodyPr>
            <a:noAutofit/>
          </a:bodyPr>
          <a:p>
            <a:pPr algn="r">
              <a:lnSpc>
                <a:spcPct val="100000"/>
              </a:lnSpc>
            </a:pPr>
            <a:fld id="{71CA7E0C-0DB9-42EE-BDCA-08D2811A30D4}" type="slidenum">
              <a:rPr b="0" lang="en-US" sz="1400" spc="-1" strike="noStrike">
                <a:solidFill>
                  <a:srgbClr val="000000"/>
                </a:solidFill>
                <a:latin typeface="Arial"/>
              </a:rPr>
              <a:t>41</a:t>
            </a:fld>
            <a:endParaRPr b="0" lang="nl-NL" sz="1400" spc="-1" strike="noStrike">
              <a:latin typeface="Times New Roman"/>
            </a:endParaRPr>
          </a:p>
        </p:txBody>
      </p:sp>
      <p:pic>
        <p:nvPicPr>
          <p:cNvPr id="1859" name="Afbeelding 2" descr="06_16EndomembraneSystem_2_U.jpg"/>
          <p:cNvPicPr/>
          <p:nvPr/>
        </p:nvPicPr>
        <p:blipFill>
          <a:blip r:embed="rId1"/>
          <a:stretch/>
        </p:blipFill>
        <p:spPr>
          <a:xfrm>
            <a:off x="1368360" y="1235160"/>
            <a:ext cx="6406920" cy="4387320"/>
          </a:xfrm>
          <a:prstGeom prst="rect">
            <a:avLst/>
          </a:prstGeom>
          <a:ln w="9360">
            <a:noFill/>
          </a:ln>
        </p:spPr>
      </p:pic>
      <p:sp>
        <p:nvSpPr>
          <p:cNvPr id="1860" name="CustomShape 2"/>
          <p:cNvSpPr/>
          <p:nvPr/>
        </p:nvSpPr>
        <p:spPr>
          <a:xfrm>
            <a:off x="304920" y="7632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rPr>
              <a:t>Endomembraan systeem: review</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1" name="TextShape 1"/>
          <p:cNvSpPr txBox="1"/>
          <p:nvPr/>
        </p:nvSpPr>
        <p:spPr>
          <a:xfrm>
            <a:off x="6553080" y="6245280"/>
            <a:ext cx="2133360" cy="475920"/>
          </a:xfrm>
          <a:prstGeom prst="rect">
            <a:avLst/>
          </a:prstGeom>
          <a:noFill/>
          <a:ln w="9360">
            <a:noFill/>
          </a:ln>
        </p:spPr>
        <p:txBody>
          <a:bodyPr>
            <a:noAutofit/>
          </a:bodyPr>
          <a:p>
            <a:pPr algn="r">
              <a:lnSpc>
                <a:spcPct val="100000"/>
              </a:lnSpc>
            </a:pPr>
            <a:fld id="{7021ABAD-8250-418A-8C4C-E60576C17752}" type="slidenum">
              <a:rPr b="0" lang="en-US" sz="1400" spc="-1" strike="noStrike">
                <a:solidFill>
                  <a:srgbClr val="000000"/>
                </a:solidFill>
                <a:latin typeface="Arial"/>
              </a:rPr>
              <a:t>41</a:t>
            </a:fld>
            <a:endParaRPr b="0" lang="nl-NL" sz="1400" spc="-1" strike="noStrike">
              <a:latin typeface="Times New Roman"/>
            </a:endParaRPr>
          </a:p>
        </p:txBody>
      </p:sp>
      <p:pic>
        <p:nvPicPr>
          <p:cNvPr id="1862" name="Afbeelding 2" descr="06_16EndomembraneSystem_3_U.jpg"/>
          <p:cNvPicPr/>
          <p:nvPr/>
        </p:nvPicPr>
        <p:blipFill>
          <a:blip r:embed="rId1"/>
          <a:stretch/>
        </p:blipFill>
        <p:spPr>
          <a:xfrm>
            <a:off x="1368360" y="1235160"/>
            <a:ext cx="6406920" cy="4387320"/>
          </a:xfrm>
          <a:prstGeom prst="rect">
            <a:avLst/>
          </a:prstGeom>
          <a:ln w="9360">
            <a:noFill/>
          </a:ln>
        </p:spPr>
      </p:pic>
      <p:sp>
        <p:nvSpPr>
          <p:cNvPr id="1863" name="CustomShape 2"/>
          <p:cNvSpPr/>
          <p:nvPr/>
        </p:nvSpPr>
        <p:spPr>
          <a:xfrm>
            <a:off x="304920" y="7632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rPr>
              <a:t>Endomembraan systeem: review</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1" name="TextShape 1"/>
          <p:cNvSpPr txBox="1"/>
          <p:nvPr/>
        </p:nvSpPr>
        <p:spPr>
          <a:xfrm>
            <a:off x="6553080" y="6245280"/>
            <a:ext cx="2133360" cy="475920"/>
          </a:xfrm>
          <a:prstGeom prst="rect">
            <a:avLst/>
          </a:prstGeom>
          <a:noFill/>
          <a:ln w="9360">
            <a:noFill/>
          </a:ln>
        </p:spPr>
        <p:txBody>
          <a:bodyPr>
            <a:noAutofit/>
          </a:bodyPr>
          <a:p>
            <a:pPr algn="r">
              <a:lnSpc>
                <a:spcPct val="100000"/>
              </a:lnSpc>
            </a:pPr>
            <a:fld id="{BE5F4A13-1CC7-447D-834A-3F33802F31BB}" type="slidenum">
              <a:rPr b="0" lang="en-US" sz="1400" spc="-1" strike="noStrike">
                <a:solidFill>
                  <a:srgbClr val="000000"/>
                </a:solidFill>
                <a:latin typeface="Calibri"/>
              </a:rPr>
              <a:t>&lt;number&gt;</a:t>
            </a:fld>
            <a:endParaRPr b="0" lang="nl-NL" sz="1400" spc="-1" strike="noStrike">
              <a:latin typeface="Times New Roman"/>
            </a:endParaRPr>
          </a:p>
        </p:txBody>
      </p:sp>
      <p:sp>
        <p:nvSpPr>
          <p:cNvPr id="1512" name="CustomShape 2"/>
          <p:cNvSpPr/>
          <p:nvPr/>
        </p:nvSpPr>
        <p:spPr>
          <a:xfrm>
            <a:off x="304920" y="532080"/>
            <a:ext cx="4495320" cy="2285280"/>
          </a:xfrm>
          <a:prstGeom prst="rect">
            <a:avLst/>
          </a:prstGeom>
          <a:noFill/>
          <a:ln w="9360">
            <a:noFill/>
          </a:ln>
        </p:spPr>
        <p:style>
          <a:lnRef idx="0"/>
          <a:fillRef idx="0"/>
          <a:effectRef idx="0"/>
          <a:fontRef idx="minor"/>
        </p:style>
        <p:txBody>
          <a:bodyPr lIns="90000" rIns="90000" tIns="45000" bIns="45000" anchor="ctr">
            <a:spAutoFit/>
          </a:bodyPr>
          <a:p>
            <a:pPr>
              <a:lnSpc>
                <a:spcPct val="100000"/>
              </a:lnSpc>
            </a:pPr>
            <a:r>
              <a:rPr b="0" lang="nl-NL" sz="1800" spc="-1" strike="noStrike">
                <a:solidFill>
                  <a:srgbClr val="000000"/>
                </a:solidFill>
                <a:latin typeface="Calibri"/>
                <a:ea typeface="Times New Roman"/>
              </a:rPr>
              <a:t>Hoe bestuderen we de organellen</a:t>
            </a:r>
            <a:endParaRPr b="0" lang="nl-NL" sz="1800" spc="-1" strike="noStrike">
              <a:latin typeface="Arial"/>
            </a:endParaRPr>
          </a:p>
          <a:p>
            <a:pPr>
              <a:lnSpc>
                <a:spcPct val="100000"/>
              </a:lnSpc>
            </a:pPr>
            <a:r>
              <a:rPr b="0" lang="nl-NL" sz="1800" spc="-1" strike="noStrike">
                <a:solidFill>
                  <a:srgbClr val="000000"/>
                </a:solidFill>
                <a:latin typeface="Calibri"/>
                <a:ea typeface="Times New Roman"/>
              </a:rPr>
              <a:t>binnen in een cel?</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000000"/>
                </a:solidFill>
                <a:latin typeface="Calibri"/>
                <a:ea typeface="Times New Roman"/>
              </a:rPr>
              <a:t>Cytologie   = beschrijving cel structuur</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000000"/>
                </a:solidFill>
                <a:latin typeface="Calibri"/>
                <a:ea typeface="Times New Roman"/>
              </a:rPr>
              <a:t>Biochemie </a:t>
            </a:r>
            <a:r>
              <a:rPr b="0" lang="nl-NL" sz="900" spc="-1" strike="noStrike">
                <a:solidFill>
                  <a:srgbClr val="000000"/>
                </a:solidFill>
                <a:latin typeface="Calibri"/>
                <a:ea typeface="Times New Roman"/>
              </a:rPr>
              <a:t> </a:t>
            </a:r>
            <a:r>
              <a:rPr b="0" lang="nl-NL" sz="1800" spc="-1" strike="noStrike">
                <a:solidFill>
                  <a:srgbClr val="000000"/>
                </a:solidFill>
                <a:latin typeface="Calibri"/>
                <a:ea typeface="Times New Roman"/>
              </a:rPr>
              <a:t>= beschrijving moleculen en</a:t>
            </a:r>
            <a:endParaRPr b="0" lang="nl-NL" sz="1800" spc="-1" strike="noStrike">
              <a:latin typeface="Arial"/>
            </a:endParaRPr>
          </a:p>
          <a:p>
            <a:pPr>
              <a:lnSpc>
                <a:spcPct val="100000"/>
              </a:lnSpc>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chemische processen</a:t>
            </a:r>
            <a:endParaRPr b="0" lang="nl-NL" sz="1800" spc="-1" strike="noStrike">
              <a:latin typeface="Arial"/>
            </a:endParaRPr>
          </a:p>
          <a:p>
            <a:pPr>
              <a:lnSpc>
                <a:spcPct val="100000"/>
              </a:lnSpc>
            </a:pPr>
            <a:endParaRPr b="0" lang="nl-NL" sz="1800" spc="-1" strike="noStrike">
              <a:latin typeface="Arial"/>
            </a:endParaRPr>
          </a:p>
        </p:txBody>
      </p:sp>
      <p:pic>
        <p:nvPicPr>
          <p:cNvPr id="1513" name="Picture 7" descr="06_05CellFractionation_L.jpg"/>
          <p:cNvPicPr/>
          <p:nvPr/>
        </p:nvPicPr>
        <p:blipFill>
          <a:blip r:embed="rId1"/>
          <a:stretch/>
        </p:blipFill>
        <p:spPr>
          <a:xfrm>
            <a:off x="5187960" y="190440"/>
            <a:ext cx="3526920" cy="6552720"/>
          </a:xfrm>
          <a:prstGeom prst="rect">
            <a:avLst/>
          </a:prstGeom>
          <a:ln w="9360">
            <a:noFill/>
          </a:ln>
        </p:spPr>
      </p:pic>
      <p:sp>
        <p:nvSpPr>
          <p:cNvPr id="1514" name="CustomShape 3"/>
          <p:cNvSpPr/>
          <p:nvPr/>
        </p:nvSpPr>
        <p:spPr>
          <a:xfrm>
            <a:off x="304920" y="3476880"/>
            <a:ext cx="4495320" cy="2285280"/>
          </a:xfrm>
          <a:prstGeom prst="rect">
            <a:avLst/>
          </a:prstGeom>
          <a:noFill/>
          <a:ln w="9360">
            <a:noFill/>
          </a:ln>
        </p:spPr>
        <p:style>
          <a:lnRef idx="0"/>
          <a:fillRef idx="0"/>
          <a:effectRef idx="0"/>
          <a:fontRef idx="minor"/>
        </p:style>
        <p:txBody>
          <a:bodyPr lIns="90000" rIns="90000" tIns="45000" bIns="45000" anchor="ctr">
            <a:spAutoFit/>
          </a:bodyPr>
          <a:p>
            <a:pPr>
              <a:lnSpc>
                <a:spcPct val="100000"/>
              </a:lnSpc>
            </a:pPr>
            <a:r>
              <a:rPr b="0" lang="nl-NL" sz="1800" spc="-1" strike="noStrike" u="sng">
                <a:solidFill>
                  <a:srgbClr val="000000"/>
                </a:solidFill>
                <a:uFillTx/>
                <a:latin typeface="Calibri"/>
                <a:ea typeface="Times New Roman"/>
              </a:rPr>
              <a:t>Combineren:</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000000"/>
                </a:solidFill>
                <a:latin typeface="Calibri"/>
                <a:ea typeface="Times New Roman"/>
              </a:rPr>
              <a:t>Cel-fractionering + biochemische studies</a:t>
            </a:r>
            <a:endParaRPr b="0" lang="nl-NL" sz="1800" spc="-1" strike="noStrike">
              <a:latin typeface="Arial"/>
            </a:endParaRPr>
          </a:p>
          <a:p>
            <a:pPr>
              <a:lnSpc>
                <a:spcPct val="100000"/>
              </a:lnSpc>
            </a:pPr>
            <a:r>
              <a:rPr b="0" lang="nl-NL" sz="1800" spc="-1" strike="noStrike">
                <a:solidFill>
                  <a:srgbClr val="000000"/>
                </a:solidFill>
                <a:latin typeface="Calibri"/>
                <a:ea typeface="Times New Roman"/>
              </a:rPr>
              <a:t>(gebruik van  ultracentrifuges)</a:t>
            </a:r>
            <a:endParaRPr b="0" lang="nl-NL" sz="1800" spc="-1" strike="noStrike">
              <a:latin typeface="Arial"/>
            </a:endParaRPr>
          </a:p>
          <a:p>
            <a:pPr>
              <a:lnSpc>
                <a:spcPct val="100000"/>
              </a:lnSpc>
            </a:pPr>
            <a:r>
              <a:rPr b="0" lang="nl-NL" sz="1800" spc="-1" strike="noStrike">
                <a:solidFill>
                  <a:srgbClr val="000000"/>
                </a:solidFill>
                <a:latin typeface="Calibri"/>
                <a:ea typeface="Times New Roman"/>
              </a:rPr>
              <a:t>▼</a:t>
            </a:r>
            <a:endParaRPr b="0" lang="nl-NL" sz="1800" spc="-1" strike="noStrike">
              <a:latin typeface="Arial"/>
            </a:endParaRPr>
          </a:p>
          <a:p>
            <a:pPr>
              <a:lnSpc>
                <a:spcPct val="100000"/>
              </a:lnSpc>
            </a:pPr>
            <a:r>
              <a:rPr b="0" lang="nl-NL" sz="1800" spc="-1" strike="noStrike">
                <a:solidFill>
                  <a:srgbClr val="000000"/>
                </a:solidFill>
                <a:latin typeface="Calibri"/>
                <a:ea typeface="Times New Roman"/>
              </a:rPr>
              <a:t>Organel/functie</a:t>
            </a:r>
            <a:endParaRPr b="0" lang="nl-NL" sz="1800" spc="-1" strike="noStrike">
              <a:latin typeface="Arial"/>
            </a:endParaRPr>
          </a:p>
          <a:p>
            <a:pPr>
              <a:lnSpc>
                <a:spcPct val="100000"/>
              </a:lnSpc>
            </a:pPr>
            <a:br/>
            <a:endParaRPr b="0" lang="nl-NL"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499"/>
                                          </p:stCondLst>
                                        </p:cTn>
                                        <p:tgtEl>
                                          <p:spTgt spid="15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4" name="TextShape 1"/>
          <p:cNvSpPr txBox="1"/>
          <p:nvPr/>
        </p:nvSpPr>
        <p:spPr>
          <a:xfrm>
            <a:off x="6553080" y="6245280"/>
            <a:ext cx="2133360" cy="475920"/>
          </a:xfrm>
          <a:prstGeom prst="rect">
            <a:avLst/>
          </a:prstGeom>
          <a:noFill/>
          <a:ln w="9360">
            <a:noFill/>
          </a:ln>
        </p:spPr>
        <p:txBody>
          <a:bodyPr>
            <a:noAutofit/>
          </a:bodyPr>
          <a:p>
            <a:pPr algn="r">
              <a:lnSpc>
                <a:spcPct val="100000"/>
              </a:lnSpc>
            </a:pPr>
            <a:fld id="{F802BA85-7FF1-43BC-9E79-79E461757304}" type="slidenum">
              <a:rPr b="0" lang="en-US" sz="1400" spc="-1" strike="noStrike">
                <a:solidFill>
                  <a:srgbClr val="000000"/>
                </a:solidFill>
                <a:latin typeface="Arial"/>
              </a:rPr>
              <a:t>41</a:t>
            </a:fld>
            <a:endParaRPr b="0" lang="nl-NL" sz="1400" spc="-1" strike="noStrike">
              <a:latin typeface="Times New Roman"/>
            </a:endParaRPr>
          </a:p>
        </p:txBody>
      </p:sp>
      <p:pic>
        <p:nvPicPr>
          <p:cNvPr id="1865" name="Picture 5" descr="06_16EndomembraneSystem_LYR.jpg"/>
          <p:cNvPicPr/>
          <p:nvPr/>
        </p:nvPicPr>
        <p:blipFill>
          <a:blip r:embed="rId1"/>
          <a:stretch/>
        </p:blipFill>
        <p:spPr>
          <a:xfrm>
            <a:off x="0" y="0"/>
            <a:ext cx="8381520" cy="6286320"/>
          </a:xfrm>
          <a:prstGeom prst="rect">
            <a:avLst/>
          </a:prstGeom>
          <a:ln w="936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6" name="TextShape 1"/>
          <p:cNvSpPr txBox="1"/>
          <p:nvPr/>
        </p:nvSpPr>
        <p:spPr>
          <a:xfrm>
            <a:off x="6858000" y="6245280"/>
            <a:ext cx="2133360" cy="475920"/>
          </a:xfrm>
          <a:prstGeom prst="rect">
            <a:avLst/>
          </a:prstGeom>
          <a:noFill/>
          <a:ln w="9360">
            <a:noFill/>
          </a:ln>
        </p:spPr>
        <p:txBody>
          <a:bodyPr>
            <a:noAutofit/>
          </a:bodyPr>
          <a:p>
            <a:pPr algn="r">
              <a:lnSpc>
                <a:spcPct val="100000"/>
              </a:lnSpc>
            </a:pPr>
            <a:fld id="{6BB343EB-77FF-4155-BC06-B60B1E8655A0}" type="slidenum">
              <a:rPr b="0" lang="en-US" sz="1400" spc="-1" strike="noStrike">
                <a:solidFill>
                  <a:srgbClr val="000000"/>
                </a:solidFill>
                <a:latin typeface="Calibri"/>
              </a:rPr>
              <a:t>41</a:t>
            </a:fld>
            <a:endParaRPr b="0" lang="nl-NL" sz="1400" spc="-1" strike="noStrike">
              <a:latin typeface="Times New Roman"/>
            </a:endParaRPr>
          </a:p>
        </p:txBody>
      </p:sp>
      <p:sp>
        <p:nvSpPr>
          <p:cNvPr id="1867" name="CustomShape 2"/>
          <p:cNvSpPr/>
          <p:nvPr/>
        </p:nvSpPr>
        <p:spPr>
          <a:xfrm>
            <a:off x="399600" y="1370160"/>
            <a:ext cx="8384400" cy="2285280"/>
          </a:xfrm>
          <a:prstGeom prst="rect">
            <a:avLst/>
          </a:prstGeom>
          <a:noFill/>
          <a:ln w="9360">
            <a:noFill/>
          </a:ln>
        </p:spPr>
        <p:style>
          <a:lnRef idx="0"/>
          <a:fillRef idx="0"/>
          <a:effectRef idx="0"/>
          <a:fontRef idx="minor"/>
        </p:style>
        <p:txBody>
          <a:bodyPr wrap="none" lIns="90000" rIns="90000" tIns="45000" bIns="45000" anchor="ctr">
            <a:spAutoFit/>
          </a:bodyPr>
          <a:p>
            <a:pPr>
              <a:lnSpc>
                <a:spcPct val="100000"/>
              </a:lnSpc>
              <a:tabLst>
                <a:tab algn="l" pos="676440"/>
              </a:tabLst>
            </a:pPr>
            <a:r>
              <a:rPr b="0" lang="nl-NL" sz="1800" spc="-1" strike="noStrike">
                <a:solidFill>
                  <a:srgbClr val="000000"/>
                </a:solidFill>
                <a:latin typeface="Calibri"/>
              </a:rPr>
              <a:t>Vraag:</a:t>
            </a:r>
            <a:endParaRPr b="0" lang="nl-NL" sz="1800" spc="-1" strike="noStrike">
              <a:latin typeface="Arial"/>
            </a:endParaRPr>
          </a:p>
          <a:p>
            <a:pPr>
              <a:lnSpc>
                <a:spcPct val="100000"/>
              </a:lnSpc>
              <a:tabLst>
                <a:tab algn="l" pos="676440"/>
              </a:tabLst>
            </a:pPr>
            <a:r>
              <a:rPr b="0" lang="nl-NL" sz="1800" spc="-1" strike="noStrike">
                <a:solidFill>
                  <a:srgbClr val="000000"/>
                </a:solidFill>
                <a:latin typeface="Calibri"/>
              </a:rPr>
              <a:t>Welke van onderstaande beweringen </a:t>
            </a:r>
            <a:r>
              <a:rPr b="1" lang="nl-NL" sz="1800" spc="-1" strike="noStrike">
                <a:solidFill>
                  <a:srgbClr val="000000"/>
                </a:solidFill>
                <a:latin typeface="Calibri"/>
              </a:rPr>
              <a:t>over uitgescheiden eiwitten</a:t>
            </a:r>
            <a:r>
              <a:rPr b="0" lang="nl-NL" sz="1800" spc="-1" strike="noStrike">
                <a:solidFill>
                  <a:srgbClr val="000000"/>
                </a:solidFill>
                <a:latin typeface="Calibri"/>
              </a:rPr>
              <a:t> is niet waar?</a:t>
            </a:r>
            <a:endParaRPr b="0" lang="nl-NL" sz="1800" spc="-1" strike="noStrike">
              <a:latin typeface="Arial"/>
            </a:endParaRPr>
          </a:p>
          <a:p>
            <a:pPr>
              <a:lnSpc>
                <a:spcPct val="100000"/>
              </a:lnSpc>
              <a:tabLst>
                <a:tab algn="l" pos="676440"/>
              </a:tabLst>
            </a:pPr>
            <a:endParaRPr b="0" lang="nl-NL" sz="1800" spc="-1" strike="noStrike">
              <a:latin typeface="Arial"/>
            </a:endParaRPr>
          </a:p>
          <a:p>
            <a:pPr marL="216000" indent="-216000">
              <a:lnSpc>
                <a:spcPct val="100000"/>
              </a:lnSpc>
              <a:buClr>
                <a:srgbClr val="000000"/>
              </a:buClr>
              <a:buFont typeface="StarSymbol"/>
              <a:buAutoNum type="alphaLcPeriod"/>
              <a:tabLst>
                <a:tab algn="l" pos="676440"/>
              </a:tabLst>
            </a:pPr>
            <a:r>
              <a:rPr b="0" lang="nl-NL" sz="1800" spc="-1" strike="noStrike">
                <a:solidFill>
                  <a:srgbClr val="000000"/>
                </a:solidFill>
                <a:latin typeface="Calibri"/>
              </a:rPr>
              <a:t> </a:t>
            </a:r>
            <a:r>
              <a:rPr b="0" lang="nl-NL" sz="1800" spc="-1" strike="noStrike">
                <a:solidFill>
                  <a:srgbClr val="000000"/>
                </a:solidFill>
                <a:latin typeface="Calibri"/>
              </a:rPr>
              <a:t>Ze worden gemaakt in het ruw ER</a:t>
            </a:r>
            <a:endParaRPr b="0" lang="nl-NL" sz="1800" spc="-1" strike="noStrike">
              <a:latin typeface="Arial"/>
            </a:endParaRPr>
          </a:p>
          <a:p>
            <a:pPr marL="216000" indent="-216000">
              <a:lnSpc>
                <a:spcPct val="100000"/>
              </a:lnSpc>
              <a:buClr>
                <a:srgbClr val="000000"/>
              </a:buClr>
              <a:buFont typeface="StarSymbol"/>
              <a:buAutoNum type="alphaLcPeriod"/>
              <a:tabLst>
                <a:tab algn="l" pos="676440"/>
              </a:tabLst>
            </a:pPr>
            <a:r>
              <a:rPr b="0" lang="nl-NL" sz="1800" spc="-1" strike="noStrike">
                <a:solidFill>
                  <a:srgbClr val="000000"/>
                </a:solidFill>
                <a:latin typeface="Calibri"/>
              </a:rPr>
              <a:t> </a:t>
            </a:r>
            <a:r>
              <a:rPr b="0" lang="nl-NL" sz="1800" spc="-1" strike="noStrike">
                <a:solidFill>
                  <a:srgbClr val="000000"/>
                </a:solidFill>
                <a:latin typeface="Calibri"/>
              </a:rPr>
              <a:t>Ze worden getransporteerd door het endomembraansysteem in transport organellen.</a:t>
            </a:r>
            <a:endParaRPr b="0" lang="nl-NL" sz="1800" spc="-1" strike="noStrike">
              <a:latin typeface="Arial"/>
            </a:endParaRPr>
          </a:p>
          <a:p>
            <a:pPr marL="216000" indent="-216000">
              <a:lnSpc>
                <a:spcPct val="100000"/>
              </a:lnSpc>
              <a:buClr>
                <a:srgbClr val="000000"/>
              </a:buClr>
              <a:buFont typeface="StarSymbol"/>
              <a:buAutoNum type="alphaLcPeriod"/>
              <a:tabLst>
                <a:tab algn="l" pos="676440"/>
              </a:tabLst>
            </a:pPr>
            <a:r>
              <a:rPr b="0" lang="nl-NL" sz="1800" spc="-1" strike="noStrike">
                <a:solidFill>
                  <a:srgbClr val="000000"/>
                </a:solidFill>
                <a:latin typeface="Calibri"/>
              </a:rPr>
              <a:t> </a:t>
            </a:r>
            <a:r>
              <a:rPr b="0" lang="nl-NL" sz="1800" spc="-1" strike="noStrike">
                <a:solidFill>
                  <a:srgbClr val="000000"/>
                </a:solidFill>
                <a:latin typeface="Calibri"/>
              </a:rPr>
              <a:t>Ze worden getransporteerd van het Golgi apparaat naar het ER</a:t>
            </a:r>
            <a:endParaRPr b="0" lang="nl-NL" sz="1800" spc="-1" strike="noStrike">
              <a:latin typeface="Arial"/>
            </a:endParaRPr>
          </a:p>
          <a:p>
            <a:pPr marL="216000" indent="-216000">
              <a:lnSpc>
                <a:spcPct val="100000"/>
              </a:lnSpc>
              <a:buClr>
                <a:srgbClr val="000000"/>
              </a:buClr>
              <a:buFont typeface="StarSymbol"/>
              <a:buAutoNum type="alphaLcPeriod"/>
              <a:tabLst>
                <a:tab algn="l" pos="676440"/>
              </a:tabLst>
            </a:pPr>
            <a:r>
              <a:rPr b="0" lang="nl-NL" sz="1800" spc="-1" strike="noStrike">
                <a:solidFill>
                  <a:srgbClr val="000000"/>
                </a:solidFill>
                <a:latin typeface="Calibri"/>
              </a:rPr>
              <a:t> </a:t>
            </a:r>
            <a:r>
              <a:rPr b="0" lang="nl-NL" sz="1800" spc="-1" strike="noStrike">
                <a:solidFill>
                  <a:srgbClr val="000000"/>
                </a:solidFill>
                <a:latin typeface="Calibri"/>
              </a:rPr>
              <a:t>Ze bevatten een signaalsequentie waardoor ze het ER binnengeloodst worden.</a:t>
            </a:r>
            <a:endParaRPr b="0" lang="nl-NL" sz="1800" spc="-1" strike="noStrike">
              <a:latin typeface="Arial"/>
            </a:endParaRPr>
          </a:p>
          <a:p>
            <a:pPr>
              <a:lnSpc>
                <a:spcPct val="100000"/>
              </a:lnSpc>
              <a:tabLst>
                <a:tab algn="l" pos="676440"/>
              </a:tabLst>
            </a:pPr>
            <a:endParaRPr b="0" lang="nl-NL" sz="18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8" name="TextShape 1"/>
          <p:cNvSpPr txBox="1"/>
          <p:nvPr/>
        </p:nvSpPr>
        <p:spPr>
          <a:xfrm>
            <a:off x="6553080" y="6245280"/>
            <a:ext cx="2133360" cy="475920"/>
          </a:xfrm>
          <a:prstGeom prst="rect">
            <a:avLst/>
          </a:prstGeom>
          <a:noFill/>
          <a:ln w="9360">
            <a:noFill/>
          </a:ln>
        </p:spPr>
        <p:txBody>
          <a:bodyPr>
            <a:noAutofit/>
          </a:bodyPr>
          <a:p>
            <a:pPr algn="r">
              <a:lnSpc>
                <a:spcPct val="100000"/>
              </a:lnSpc>
            </a:pPr>
            <a:fld id="{C02D8F1C-A8A8-48A3-986E-007B9AA7AA23}" type="slidenum">
              <a:rPr b="0" lang="en-US" sz="1400" spc="-1" strike="noStrike">
                <a:solidFill>
                  <a:srgbClr val="000000"/>
                </a:solidFill>
                <a:latin typeface="Calibri"/>
              </a:rPr>
              <a:t>41</a:t>
            </a:fld>
            <a:endParaRPr b="0" lang="nl-NL" sz="1400" spc="-1" strike="noStrike">
              <a:latin typeface="Times New Roman"/>
            </a:endParaRPr>
          </a:p>
        </p:txBody>
      </p:sp>
      <p:sp>
        <p:nvSpPr>
          <p:cNvPr id="1869" name="CustomShape 2"/>
          <p:cNvSpPr/>
          <p:nvPr/>
        </p:nvSpPr>
        <p:spPr>
          <a:xfrm>
            <a:off x="380880" y="1392120"/>
            <a:ext cx="8381520" cy="3184200"/>
          </a:xfrm>
          <a:prstGeom prst="rect">
            <a:avLst/>
          </a:prstGeom>
          <a:noFill/>
          <a:ln w="9360">
            <a:noFill/>
          </a:ln>
        </p:spPr>
        <p:style>
          <a:lnRef idx="0"/>
          <a:fillRef idx="0"/>
          <a:effectRef idx="0"/>
          <a:fontRef idx="minor"/>
        </p:style>
        <p:txBody>
          <a:bodyPr lIns="90000" rIns="90000" tIns="45000" bIns="45000">
            <a:spAutoFit/>
          </a:bodyPr>
          <a:p>
            <a:pPr marL="343080" indent="-342720">
              <a:lnSpc>
                <a:spcPct val="100000"/>
              </a:lnSpc>
              <a:tabLst>
                <a:tab algn="l" pos="0"/>
              </a:tabLst>
            </a:pPr>
            <a:r>
              <a:rPr b="0" lang="nl-NL" sz="1800" spc="-1" strike="noStrike">
                <a:solidFill>
                  <a:srgbClr val="000000"/>
                </a:solidFill>
                <a:latin typeface="Calibri"/>
              </a:rPr>
              <a:t>Antwoord:</a:t>
            </a:r>
            <a:endParaRPr b="0" lang="nl-NL" sz="1800" spc="-1" strike="noStrike">
              <a:latin typeface="Arial"/>
            </a:endParaRPr>
          </a:p>
          <a:p>
            <a:pPr marL="343080" indent="-342720">
              <a:lnSpc>
                <a:spcPct val="100000"/>
              </a:lnSpc>
              <a:tabLst>
                <a:tab algn="l" pos="0"/>
              </a:tabLst>
            </a:pPr>
            <a:r>
              <a:rPr b="0" lang="nl-NL" sz="1800" spc="-1" strike="noStrike">
                <a:solidFill>
                  <a:srgbClr val="000000"/>
                </a:solidFill>
                <a:latin typeface="Calibri"/>
              </a:rPr>
              <a:t>Welke van onderstaande beweringen over uitgescheiden eiwitten is niet waar?</a:t>
            </a:r>
            <a:endParaRPr b="0" lang="nl-NL" sz="1800" spc="-1" strike="noStrike">
              <a:latin typeface="Arial"/>
            </a:endParaRPr>
          </a:p>
          <a:p>
            <a:pPr marL="343080" indent="-342720">
              <a:lnSpc>
                <a:spcPct val="100000"/>
              </a:lnSpc>
              <a:tabLst>
                <a:tab algn="l" pos="0"/>
              </a:tabLst>
            </a:pPr>
            <a:endParaRPr b="0" lang="nl-NL" sz="1800" spc="-1" strike="noStrike">
              <a:latin typeface="Arial"/>
            </a:endParaRPr>
          </a:p>
          <a:p>
            <a:pPr marL="343080" indent="-342720">
              <a:lnSpc>
                <a:spcPct val="100000"/>
              </a:lnSpc>
              <a:tabLst>
                <a:tab algn="l" pos="0"/>
              </a:tabLst>
            </a:pPr>
            <a:r>
              <a:rPr b="0" lang="nl-NL" sz="1800" spc="-1" strike="noStrike">
                <a:solidFill>
                  <a:srgbClr val="000000"/>
                </a:solidFill>
                <a:latin typeface="Calibri"/>
              </a:rPr>
              <a:t>a. Ze worden gemaakt in het ruw ER</a:t>
            </a:r>
            <a:endParaRPr b="0" lang="nl-NL" sz="1800" spc="-1" strike="noStrike">
              <a:latin typeface="Arial"/>
            </a:endParaRPr>
          </a:p>
          <a:p>
            <a:pPr marL="343080" indent="-342720">
              <a:lnSpc>
                <a:spcPct val="100000"/>
              </a:lnSpc>
              <a:tabLst>
                <a:tab algn="l" pos="0"/>
              </a:tabLst>
            </a:pPr>
            <a:r>
              <a:rPr b="0" lang="nl-NL" sz="1800" spc="-1" strike="noStrike">
                <a:solidFill>
                  <a:srgbClr val="000000"/>
                </a:solidFill>
                <a:latin typeface="Calibri"/>
              </a:rPr>
              <a:t>b. Ze worden getransporteerd door het endomembraansysteem in  transport organellen.</a:t>
            </a:r>
            <a:endParaRPr b="0" lang="nl-NL" sz="1800" spc="-1" strike="noStrike">
              <a:latin typeface="Arial"/>
            </a:endParaRPr>
          </a:p>
          <a:p>
            <a:pPr marL="343080" indent="-342720">
              <a:lnSpc>
                <a:spcPct val="100000"/>
              </a:lnSpc>
              <a:tabLst>
                <a:tab algn="l" pos="0"/>
              </a:tabLst>
            </a:pPr>
            <a:r>
              <a:rPr b="0" lang="nl-NL" sz="1800" spc="-1" strike="noStrike">
                <a:solidFill>
                  <a:srgbClr val="009999"/>
                </a:solidFill>
                <a:latin typeface="Calibri"/>
              </a:rPr>
              <a:t>c. Ze worden getransporteerd van het Golgi apparaat naar het ER</a:t>
            </a:r>
            <a:endParaRPr b="0" lang="nl-NL" sz="1800" spc="-1" strike="noStrike">
              <a:latin typeface="Arial"/>
            </a:endParaRPr>
          </a:p>
          <a:p>
            <a:pPr marL="343080" indent="-342720">
              <a:lnSpc>
                <a:spcPct val="100000"/>
              </a:lnSpc>
              <a:tabLst>
                <a:tab algn="l" pos="0"/>
              </a:tabLst>
            </a:pPr>
            <a:endParaRPr b="0" lang="nl-NL" sz="1800" spc="-1" strike="noStrike">
              <a:latin typeface="Arial"/>
            </a:endParaRPr>
          </a:p>
          <a:p>
            <a:pPr marL="343080" indent="-342720">
              <a:lnSpc>
                <a:spcPct val="100000"/>
              </a:lnSpc>
              <a:tabLst>
                <a:tab algn="l" pos="0"/>
              </a:tabLst>
            </a:pPr>
            <a:r>
              <a:rPr b="0" lang="nl-NL" sz="1800" spc="-1" strike="noStrike">
                <a:solidFill>
                  <a:srgbClr val="009999"/>
                </a:solidFill>
                <a:latin typeface="Calibri"/>
              </a:rPr>
              <a:t>(nee, ze worden getransporteerd van de ER naar het Golgi apparaat!)</a:t>
            </a:r>
            <a:endParaRPr b="0" lang="nl-NL" sz="1800" spc="-1" strike="noStrike">
              <a:latin typeface="Arial"/>
            </a:endParaRPr>
          </a:p>
          <a:p>
            <a:pPr marL="343080" indent="-342720">
              <a:lnSpc>
                <a:spcPct val="100000"/>
              </a:lnSpc>
              <a:tabLst>
                <a:tab algn="l" pos="0"/>
              </a:tabLst>
            </a:pPr>
            <a:r>
              <a:rPr b="0" lang="nl-NL" sz="1800" spc="-1" strike="noStrike">
                <a:solidFill>
                  <a:srgbClr val="000000"/>
                </a:solidFill>
                <a:latin typeface="Calibri"/>
              </a:rPr>
              <a:t>d. Ze bevatten een signaalsequentie waardoor ze het ER binnengeloodst worden.</a:t>
            </a:r>
            <a:endParaRPr b="0" lang="nl-NL" sz="1800" spc="-1" strike="noStrike">
              <a:latin typeface="Arial"/>
            </a:endParaRPr>
          </a:p>
          <a:p>
            <a:pPr marL="343080" indent="-342720">
              <a:lnSpc>
                <a:spcPct val="100000"/>
              </a:lnSpc>
              <a:spcBef>
                <a:spcPts val="601"/>
              </a:spcBef>
              <a:tabLst>
                <a:tab algn="l" pos="0"/>
              </a:tabLst>
            </a:pPr>
            <a:endParaRPr b="0" lang="nl-NL" sz="1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0" name="TextShape 1"/>
          <p:cNvSpPr txBox="1"/>
          <p:nvPr/>
        </p:nvSpPr>
        <p:spPr>
          <a:xfrm>
            <a:off x="6553080" y="6245280"/>
            <a:ext cx="2133360" cy="475920"/>
          </a:xfrm>
          <a:prstGeom prst="rect">
            <a:avLst/>
          </a:prstGeom>
          <a:noFill/>
          <a:ln w="9360">
            <a:noFill/>
          </a:ln>
        </p:spPr>
        <p:txBody>
          <a:bodyPr>
            <a:noAutofit/>
          </a:bodyPr>
          <a:p>
            <a:pPr algn="r">
              <a:lnSpc>
                <a:spcPct val="100000"/>
              </a:lnSpc>
            </a:pPr>
            <a:fld id="{09D068C9-D75B-49B6-A0CC-1B00A4D6092E}" type="slidenum">
              <a:rPr b="0" lang="en-US" sz="1400" spc="-1" strike="noStrike">
                <a:solidFill>
                  <a:srgbClr val="000000"/>
                </a:solidFill>
                <a:latin typeface="Calibri"/>
              </a:rPr>
              <a:t>41</a:t>
            </a:fld>
            <a:endParaRPr b="0" lang="nl-NL" sz="1400" spc="-1" strike="noStrike">
              <a:latin typeface="Times New Roman"/>
            </a:endParaRPr>
          </a:p>
        </p:txBody>
      </p:sp>
      <p:pic>
        <p:nvPicPr>
          <p:cNvPr id="1871" name="Afbeelding 2" descr="06_16EndomembraneSystem_3_U.jpg"/>
          <p:cNvPicPr/>
          <p:nvPr/>
        </p:nvPicPr>
        <p:blipFill>
          <a:blip r:embed="rId1"/>
          <a:stretch/>
        </p:blipFill>
        <p:spPr>
          <a:xfrm>
            <a:off x="1905120" y="1905480"/>
            <a:ext cx="5339880" cy="3656880"/>
          </a:xfrm>
          <a:prstGeom prst="rect">
            <a:avLst/>
          </a:prstGeom>
          <a:ln w="9360">
            <a:noFill/>
          </a:ln>
        </p:spPr>
      </p:pic>
      <p:sp>
        <p:nvSpPr>
          <p:cNvPr id="1872" name="CustomShape 2"/>
          <p:cNvSpPr/>
          <p:nvPr/>
        </p:nvSpPr>
        <p:spPr>
          <a:xfrm>
            <a:off x="304920" y="7632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rPr>
              <a:t>Endomembraan systeem: review</a:t>
            </a:r>
            <a:endParaRPr b="0" lang="nl-NL" sz="3200" spc="-1" strike="noStrike">
              <a:latin typeface="Arial"/>
            </a:endParaRPr>
          </a:p>
        </p:txBody>
      </p:sp>
      <p:sp>
        <p:nvSpPr>
          <p:cNvPr id="1873" name="CustomShape 3"/>
          <p:cNvSpPr/>
          <p:nvPr/>
        </p:nvSpPr>
        <p:spPr>
          <a:xfrm>
            <a:off x="228600" y="807120"/>
            <a:ext cx="4495320" cy="1581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1800" spc="-1" strike="noStrike" u="sng">
                <a:solidFill>
                  <a:srgbClr val="000000"/>
                </a:solidFill>
                <a:uFillTx/>
                <a:latin typeface="Calibri"/>
              </a:rPr>
              <a:t>Glad ER:</a:t>
            </a:r>
            <a:endParaRPr b="0" lang="nl-NL" sz="1800" spc="-1" strike="noStrike">
              <a:latin typeface="Arial"/>
            </a:endParaRPr>
          </a:p>
          <a:p>
            <a:pPr marL="216000" indent="-216000">
              <a:lnSpc>
                <a:spcPct val="100000"/>
              </a:lnSpc>
              <a:buClr>
                <a:srgbClr val="000000"/>
              </a:buClr>
              <a:buFont typeface="StarSymbol"/>
              <a:buChar char="-"/>
            </a:pPr>
            <a:r>
              <a:rPr b="0" lang="nl-NL" sz="1600" spc="-1" strike="noStrike">
                <a:solidFill>
                  <a:srgbClr val="000000"/>
                </a:solidFill>
                <a:latin typeface="Calibri"/>
              </a:rPr>
              <a:t> </a:t>
            </a:r>
            <a:r>
              <a:rPr b="0" lang="nl-NL" sz="1600" spc="-1" strike="noStrike">
                <a:solidFill>
                  <a:srgbClr val="000000"/>
                </a:solidFill>
                <a:latin typeface="Calibri"/>
              </a:rPr>
              <a:t>Suiker afbraak</a:t>
            </a:r>
            <a:endParaRPr b="0" lang="nl-NL" sz="1600" spc="-1" strike="noStrike">
              <a:latin typeface="Arial"/>
            </a:endParaRPr>
          </a:p>
          <a:p>
            <a:pPr marL="216000" indent="-216000">
              <a:lnSpc>
                <a:spcPct val="100000"/>
              </a:lnSpc>
              <a:buClr>
                <a:srgbClr val="000000"/>
              </a:buClr>
              <a:buFont typeface="StarSymbol"/>
              <a:buChar char="-"/>
            </a:pPr>
            <a:r>
              <a:rPr b="0" lang="nl-NL" sz="1600" spc="-1" strike="noStrike">
                <a:solidFill>
                  <a:srgbClr val="000000"/>
                </a:solidFill>
                <a:latin typeface="Calibri"/>
              </a:rPr>
              <a:t> </a:t>
            </a:r>
            <a:r>
              <a:rPr b="0" lang="nl-NL" sz="1600" spc="-1" strike="noStrike">
                <a:solidFill>
                  <a:srgbClr val="000000"/>
                </a:solidFill>
                <a:latin typeface="Calibri"/>
              </a:rPr>
              <a:t>Synthese van lipiden</a:t>
            </a:r>
            <a:endParaRPr b="0" lang="nl-NL" sz="1600" spc="-1" strike="noStrike">
              <a:latin typeface="Arial"/>
            </a:endParaRPr>
          </a:p>
          <a:p>
            <a:pPr marL="216000" indent="-216000">
              <a:lnSpc>
                <a:spcPct val="100000"/>
              </a:lnSpc>
              <a:buClr>
                <a:srgbClr val="000000"/>
              </a:buClr>
              <a:buFont typeface="StarSymbol"/>
              <a:buChar char="-"/>
            </a:pPr>
            <a:r>
              <a:rPr b="0" lang="nl-NL" sz="1600" spc="-1" strike="noStrike">
                <a:solidFill>
                  <a:srgbClr val="000000"/>
                </a:solidFill>
                <a:latin typeface="Calibri"/>
              </a:rPr>
              <a:t> </a:t>
            </a:r>
            <a:r>
              <a:rPr b="0" lang="nl-NL" sz="1600" spc="-1" strike="noStrike">
                <a:solidFill>
                  <a:srgbClr val="000000"/>
                </a:solidFill>
                <a:latin typeface="Calibri"/>
              </a:rPr>
              <a:t>Detoxificatie</a:t>
            </a:r>
            <a:endParaRPr b="0" lang="nl-NL" sz="1600" spc="-1" strike="noStrike">
              <a:latin typeface="Arial"/>
            </a:endParaRPr>
          </a:p>
          <a:p>
            <a:pPr marL="216000" indent="-216000">
              <a:lnSpc>
                <a:spcPct val="100000"/>
              </a:lnSpc>
              <a:buClr>
                <a:srgbClr val="000000"/>
              </a:buClr>
              <a:buFont typeface="StarSymbol"/>
              <a:buChar char="-"/>
            </a:pPr>
            <a:r>
              <a:rPr b="0" lang="nl-NL" sz="1600" spc="-1" strike="noStrike">
                <a:solidFill>
                  <a:srgbClr val="000000"/>
                </a:solidFill>
                <a:latin typeface="Calibri"/>
              </a:rPr>
              <a:t> </a:t>
            </a:r>
            <a:r>
              <a:rPr b="0" lang="nl-NL" sz="1600" spc="-1" strike="noStrike">
                <a:solidFill>
                  <a:srgbClr val="000000"/>
                </a:solidFill>
                <a:latin typeface="Calibri"/>
              </a:rPr>
              <a:t>Ca</a:t>
            </a:r>
            <a:r>
              <a:rPr b="0" lang="nl-NL" sz="1600" spc="-1" strike="noStrike" baseline="30000">
                <a:solidFill>
                  <a:srgbClr val="000000"/>
                </a:solidFill>
                <a:latin typeface="Calibri"/>
              </a:rPr>
              <a:t>2+</a:t>
            </a:r>
            <a:r>
              <a:rPr b="0" lang="nl-NL" sz="1600" spc="-1" strike="noStrike">
                <a:solidFill>
                  <a:srgbClr val="000000"/>
                </a:solidFill>
                <a:latin typeface="Calibri"/>
              </a:rPr>
              <a:t> opslag (SR) </a:t>
            </a:r>
            <a:endParaRPr b="0" lang="nl-NL" sz="1600" spc="-1" strike="noStrike">
              <a:latin typeface="Arial"/>
            </a:endParaRPr>
          </a:p>
          <a:p>
            <a:pPr>
              <a:lnSpc>
                <a:spcPct val="100000"/>
              </a:lnSpc>
            </a:pPr>
            <a:endParaRPr b="0" lang="nl-NL" sz="1600" spc="-1" strike="noStrike">
              <a:latin typeface="Arial"/>
            </a:endParaRPr>
          </a:p>
        </p:txBody>
      </p:sp>
      <p:sp>
        <p:nvSpPr>
          <p:cNvPr id="1874" name="CustomShape 4"/>
          <p:cNvSpPr/>
          <p:nvPr/>
        </p:nvSpPr>
        <p:spPr>
          <a:xfrm>
            <a:off x="4343400" y="990720"/>
            <a:ext cx="5257440" cy="851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1800" spc="-1" strike="noStrike" u="sng">
                <a:solidFill>
                  <a:srgbClr val="000000"/>
                </a:solidFill>
                <a:uFillTx/>
                <a:latin typeface="Calibri"/>
              </a:rPr>
              <a:t>Ruw ER:</a:t>
            </a:r>
            <a:endParaRPr b="0" lang="nl-NL" sz="1800" spc="-1" strike="noStrike">
              <a:latin typeface="Arial"/>
            </a:endParaRPr>
          </a:p>
          <a:p>
            <a:pPr marL="216000" indent="-216000">
              <a:lnSpc>
                <a:spcPct val="100000"/>
              </a:lnSpc>
              <a:buClr>
                <a:srgbClr val="000000"/>
              </a:buClr>
              <a:buFont typeface="StarSymbol"/>
              <a:buChar char="-"/>
            </a:pPr>
            <a:r>
              <a:rPr b="0" lang="nl-NL" sz="1600" spc="-1" strike="noStrike">
                <a:solidFill>
                  <a:srgbClr val="000000"/>
                </a:solidFill>
                <a:latin typeface="Calibri"/>
              </a:rPr>
              <a:t> </a:t>
            </a:r>
            <a:r>
              <a:rPr b="0" lang="nl-NL" sz="1600" spc="-1" strike="noStrike">
                <a:solidFill>
                  <a:srgbClr val="000000"/>
                </a:solidFill>
                <a:latin typeface="Calibri"/>
              </a:rPr>
              <a:t>Eiwit vouwing, modificatie (glycosylering) en transport</a:t>
            </a:r>
            <a:endParaRPr b="0" lang="nl-NL" sz="1600" spc="-1" strike="noStrike">
              <a:latin typeface="Arial"/>
            </a:endParaRPr>
          </a:p>
          <a:p>
            <a:pPr marL="216000" indent="-216000">
              <a:lnSpc>
                <a:spcPct val="100000"/>
              </a:lnSpc>
              <a:buClr>
                <a:srgbClr val="000000"/>
              </a:buClr>
              <a:buFont typeface="StarSymbol"/>
              <a:buChar char="-"/>
            </a:pPr>
            <a:r>
              <a:rPr b="0" lang="nl-NL" sz="1600" spc="-1" strike="noStrike">
                <a:solidFill>
                  <a:srgbClr val="000000"/>
                </a:solidFill>
                <a:latin typeface="Calibri"/>
              </a:rPr>
              <a:t> </a:t>
            </a:r>
            <a:r>
              <a:rPr b="0" lang="nl-NL" sz="1600" spc="-1" strike="noStrike">
                <a:solidFill>
                  <a:srgbClr val="000000"/>
                </a:solidFill>
                <a:latin typeface="Calibri"/>
              </a:rPr>
              <a:t>Aanmaak en transport membranen</a:t>
            </a:r>
            <a:endParaRPr b="0" lang="nl-NL" sz="1600" spc="-1" strike="noStrike">
              <a:latin typeface="Arial"/>
            </a:endParaRPr>
          </a:p>
        </p:txBody>
      </p:sp>
      <p:pic>
        <p:nvPicPr>
          <p:cNvPr id="1875" name="Afbeelding 2" descr="06_16EndomembraneSystem_1_U.jpg"/>
          <p:cNvPicPr/>
          <p:nvPr/>
        </p:nvPicPr>
        <p:blipFill>
          <a:blip r:embed="rId2"/>
          <a:stretch/>
        </p:blipFill>
        <p:spPr>
          <a:xfrm>
            <a:off x="1905120" y="1905120"/>
            <a:ext cx="5340600" cy="3657240"/>
          </a:xfrm>
          <a:prstGeom prst="rect">
            <a:avLst/>
          </a:prstGeom>
          <a:ln w="936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6" name="CustomShape 1"/>
          <p:cNvSpPr/>
          <p:nvPr/>
        </p:nvSpPr>
        <p:spPr>
          <a:xfrm>
            <a:off x="6553080" y="6245280"/>
            <a:ext cx="2133000" cy="475560"/>
          </a:xfrm>
          <a:prstGeom prst="rect">
            <a:avLst/>
          </a:prstGeom>
          <a:noFill/>
          <a:ln w="9360">
            <a:noFill/>
          </a:ln>
        </p:spPr>
        <p:style>
          <a:lnRef idx="0"/>
          <a:fillRef idx="0"/>
          <a:effectRef idx="0"/>
          <a:fontRef idx="minor"/>
        </p:style>
        <p:txBody>
          <a:bodyPr lIns="90000" rIns="90000" tIns="45000" bIns="45000">
            <a:noAutofit/>
          </a:bodyPr>
          <a:p>
            <a:pPr algn="r">
              <a:lnSpc>
                <a:spcPct val="100000"/>
              </a:lnSpc>
            </a:pPr>
            <a:fld id="{F31480E7-6C1E-4A95-B8B8-4DE2C04CDF2F}" type="slidenum">
              <a:rPr b="0" lang="en-US" sz="1400" spc="-1" strike="noStrike">
                <a:solidFill>
                  <a:srgbClr val="000000"/>
                </a:solidFill>
                <a:latin typeface="Arial"/>
              </a:rPr>
              <a:t>41</a:t>
            </a:fld>
            <a:endParaRPr b="0" lang="nl-NL" sz="1400" spc="-1" strike="noStrike">
              <a:latin typeface="Arial"/>
            </a:endParaRPr>
          </a:p>
        </p:txBody>
      </p:sp>
      <p:pic>
        <p:nvPicPr>
          <p:cNvPr id="1877" name="Afbeelding 2_2" descr="06_16EndomembraneSystem_2_U.jpg"/>
          <p:cNvPicPr/>
          <p:nvPr/>
        </p:nvPicPr>
        <p:blipFill>
          <a:blip r:embed="rId1"/>
          <a:stretch/>
        </p:blipFill>
        <p:spPr>
          <a:xfrm>
            <a:off x="1368360" y="1235160"/>
            <a:ext cx="6406560" cy="4386960"/>
          </a:xfrm>
          <a:prstGeom prst="rect">
            <a:avLst/>
          </a:prstGeom>
          <a:ln w="9360">
            <a:noFill/>
          </a:ln>
        </p:spPr>
      </p:pic>
      <p:sp>
        <p:nvSpPr>
          <p:cNvPr id="1878" name="CustomShape 2"/>
          <p:cNvSpPr/>
          <p:nvPr/>
        </p:nvSpPr>
        <p:spPr>
          <a:xfrm>
            <a:off x="304920" y="76320"/>
            <a:ext cx="8533800" cy="57744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ea typeface="DejaVu Sans"/>
              </a:rPr>
              <a:t>Endomembraan systeem: review</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9" name="CustomShape 1"/>
          <p:cNvSpPr/>
          <p:nvPr/>
        </p:nvSpPr>
        <p:spPr>
          <a:xfrm>
            <a:off x="6553080" y="6245280"/>
            <a:ext cx="2133000" cy="475560"/>
          </a:xfrm>
          <a:prstGeom prst="rect">
            <a:avLst/>
          </a:prstGeom>
          <a:noFill/>
          <a:ln w="9360">
            <a:noFill/>
          </a:ln>
        </p:spPr>
        <p:style>
          <a:lnRef idx="0"/>
          <a:fillRef idx="0"/>
          <a:effectRef idx="0"/>
          <a:fontRef idx="minor"/>
        </p:style>
        <p:txBody>
          <a:bodyPr lIns="90000" rIns="90000" tIns="45000" bIns="45000">
            <a:noAutofit/>
          </a:bodyPr>
          <a:p>
            <a:pPr algn="r">
              <a:lnSpc>
                <a:spcPct val="100000"/>
              </a:lnSpc>
            </a:pPr>
            <a:fld id="{1EC602EF-6086-426E-88CA-92F861BA1D5D}" type="slidenum">
              <a:rPr b="0" lang="en-US" sz="1400" spc="-1" strike="noStrike">
                <a:solidFill>
                  <a:srgbClr val="000000"/>
                </a:solidFill>
                <a:latin typeface="Arial"/>
              </a:rPr>
              <a:t>41</a:t>
            </a:fld>
            <a:endParaRPr b="0" lang="nl-NL" sz="1400" spc="-1" strike="noStrike">
              <a:latin typeface="Arial"/>
            </a:endParaRPr>
          </a:p>
        </p:txBody>
      </p:sp>
      <p:pic>
        <p:nvPicPr>
          <p:cNvPr id="1880" name="Afbeelding 2_3" descr="06_16EndomembraneSystem_3_U.jpg"/>
          <p:cNvPicPr/>
          <p:nvPr/>
        </p:nvPicPr>
        <p:blipFill>
          <a:blip r:embed="rId1"/>
          <a:stretch/>
        </p:blipFill>
        <p:spPr>
          <a:xfrm>
            <a:off x="1368360" y="1235160"/>
            <a:ext cx="6406560" cy="4386960"/>
          </a:xfrm>
          <a:prstGeom prst="rect">
            <a:avLst/>
          </a:prstGeom>
          <a:ln w="9360">
            <a:noFill/>
          </a:ln>
        </p:spPr>
      </p:pic>
      <p:sp>
        <p:nvSpPr>
          <p:cNvPr id="1881" name="CustomShape 2"/>
          <p:cNvSpPr/>
          <p:nvPr/>
        </p:nvSpPr>
        <p:spPr>
          <a:xfrm>
            <a:off x="304920" y="76320"/>
            <a:ext cx="8533800" cy="57744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ea typeface="DejaVu Sans"/>
              </a:rPr>
              <a:t>Endomembraan systeem: review</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2" name="TextShape 1"/>
          <p:cNvSpPr txBox="1"/>
          <p:nvPr/>
        </p:nvSpPr>
        <p:spPr>
          <a:xfrm>
            <a:off x="6553080" y="6245280"/>
            <a:ext cx="2133360" cy="475920"/>
          </a:xfrm>
          <a:prstGeom prst="rect">
            <a:avLst/>
          </a:prstGeom>
          <a:noFill/>
          <a:ln w="9360">
            <a:noFill/>
          </a:ln>
        </p:spPr>
        <p:txBody>
          <a:bodyPr>
            <a:noAutofit/>
          </a:bodyPr>
          <a:p>
            <a:pPr algn="r">
              <a:lnSpc>
                <a:spcPct val="100000"/>
              </a:lnSpc>
            </a:pPr>
            <a:fld id="{8D87441C-BE44-4BA8-AED2-837D32A6A19B}" type="slidenum">
              <a:rPr b="0" lang="en-US" sz="1400" spc="-1" strike="noStrike">
                <a:solidFill>
                  <a:srgbClr val="000000"/>
                </a:solidFill>
                <a:latin typeface="Calibri"/>
              </a:rPr>
              <a:t>41</a:t>
            </a:fld>
            <a:endParaRPr b="0" lang="nl-NL" sz="1400" spc="-1" strike="noStrike">
              <a:latin typeface="Times New Roman"/>
            </a:endParaRPr>
          </a:p>
        </p:txBody>
      </p:sp>
      <p:pic>
        <p:nvPicPr>
          <p:cNvPr id="1883" name="Afbeelding 2" descr="06_16EndomembraneSystem_3_U.jpg"/>
          <p:cNvPicPr/>
          <p:nvPr/>
        </p:nvPicPr>
        <p:blipFill>
          <a:blip r:embed="rId1"/>
          <a:stretch/>
        </p:blipFill>
        <p:spPr>
          <a:xfrm>
            <a:off x="1905120" y="1905480"/>
            <a:ext cx="5339880" cy="3656880"/>
          </a:xfrm>
          <a:prstGeom prst="rect">
            <a:avLst/>
          </a:prstGeom>
          <a:ln w="9360">
            <a:noFill/>
          </a:ln>
        </p:spPr>
      </p:pic>
      <p:sp>
        <p:nvSpPr>
          <p:cNvPr id="1884" name="CustomShape 2"/>
          <p:cNvSpPr/>
          <p:nvPr/>
        </p:nvSpPr>
        <p:spPr>
          <a:xfrm>
            <a:off x="304920" y="7632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rPr>
              <a:t>Endomembraan systeem: review</a:t>
            </a:r>
            <a:endParaRPr b="0" lang="nl-NL" sz="3200" spc="-1" strike="noStrike">
              <a:latin typeface="Arial"/>
            </a:endParaRPr>
          </a:p>
        </p:txBody>
      </p:sp>
      <p:sp>
        <p:nvSpPr>
          <p:cNvPr id="1885" name="CustomShape 3"/>
          <p:cNvSpPr/>
          <p:nvPr/>
        </p:nvSpPr>
        <p:spPr>
          <a:xfrm>
            <a:off x="228600" y="807120"/>
            <a:ext cx="4495320" cy="1581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1800" spc="-1" strike="noStrike" u="sng">
                <a:solidFill>
                  <a:srgbClr val="000000"/>
                </a:solidFill>
                <a:uFillTx/>
                <a:latin typeface="Calibri"/>
              </a:rPr>
              <a:t>Glad ER:</a:t>
            </a:r>
            <a:endParaRPr b="0" lang="nl-NL" sz="1800" spc="-1" strike="noStrike">
              <a:latin typeface="Arial"/>
            </a:endParaRPr>
          </a:p>
          <a:p>
            <a:pPr marL="216000" indent="-216000">
              <a:lnSpc>
                <a:spcPct val="100000"/>
              </a:lnSpc>
              <a:buClr>
                <a:srgbClr val="000000"/>
              </a:buClr>
              <a:buFont typeface="StarSymbol"/>
              <a:buChar char="-"/>
            </a:pPr>
            <a:r>
              <a:rPr b="0" lang="nl-NL" sz="1600" spc="-1" strike="noStrike">
                <a:solidFill>
                  <a:srgbClr val="000000"/>
                </a:solidFill>
                <a:latin typeface="Calibri"/>
              </a:rPr>
              <a:t> </a:t>
            </a:r>
            <a:r>
              <a:rPr b="0" lang="nl-NL" sz="1600" spc="-1" strike="noStrike">
                <a:solidFill>
                  <a:srgbClr val="000000"/>
                </a:solidFill>
                <a:latin typeface="Calibri"/>
              </a:rPr>
              <a:t>Suiker afbraak</a:t>
            </a:r>
            <a:endParaRPr b="0" lang="nl-NL" sz="1600" spc="-1" strike="noStrike">
              <a:latin typeface="Arial"/>
            </a:endParaRPr>
          </a:p>
          <a:p>
            <a:pPr marL="216000" indent="-216000">
              <a:lnSpc>
                <a:spcPct val="100000"/>
              </a:lnSpc>
              <a:buClr>
                <a:srgbClr val="000000"/>
              </a:buClr>
              <a:buFont typeface="StarSymbol"/>
              <a:buChar char="-"/>
            </a:pPr>
            <a:r>
              <a:rPr b="0" lang="nl-NL" sz="1600" spc="-1" strike="noStrike">
                <a:solidFill>
                  <a:srgbClr val="000000"/>
                </a:solidFill>
                <a:latin typeface="Calibri"/>
              </a:rPr>
              <a:t> </a:t>
            </a:r>
            <a:r>
              <a:rPr b="0" lang="nl-NL" sz="1600" spc="-1" strike="noStrike">
                <a:solidFill>
                  <a:srgbClr val="000000"/>
                </a:solidFill>
                <a:latin typeface="Calibri"/>
              </a:rPr>
              <a:t>Synthese van lipiden</a:t>
            </a:r>
            <a:endParaRPr b="0" lang="nl-NL" sz="1600" spc="-1" strike="noStrike">
              <a:latin typeface="Arial"/>
            </a:endParaRPr>
          </a:p>
          <a:p>
            <a:pPr marL="216000" indent="-216000">
              <a:lnSpc>
                <a:spcPct val="100000"/>
              </a:lnSpc>
              <a:buClr>
                <a:srgbClr val="000000"/>
              </a:buClr>
              <a:buFont typeface="StarSymbol"/>
              <a:buChar char="-"/>
            </a:pPr>
            <a:r>
              <a:rPr b="0" lang="nl-NL" sz="1600" spc="-1" strike="noStrike">
                <a:solidFill>
                  <a:srgbClr val="000000"/>
                </a:solidFill>
                <a:latin typeface="Calibri"/>
              </a:rPr>
              <a:t> </a:t>
            </a:r>
            <a:r>
              <a:rPr b="0" lang="nl-NL" sz="1600" spc="-1" strike="noStrike">
                <a:solidFill>
                  <a:srgbClr val="000000"/>
                </a:solidFill>
                <a:latin typeface="Calibri"/>
              </a:rPr>
              <a:t>Detoxificatie</a:t>
            </a:r>
            <a:endParaRPr b="0" lang="nl-NL" sz="1600" spc="-1" strike="noStrike">
              <a:latin typeface="Arial"/>
            </a:endParaRPr>
          </a:p>
          <a:p>
            <a:pPr marL="216000" indent="-216000">
              <a:lnSpc>
                <a:spcPct val="100000"/>
              </a:lnSpc>
              <a:buClr>
                <a:srgbClr val="000000"/>
              </a:buClr>
              <a:buFont typeface="StarSymbol"/>
              <a:buChar char="-"/>
            </a:pPr>
            <a:r>
              <a:rPr b="0" lang="nl-NL" sz="1600" spc="-1" strike="noStrike">
                <a:solidFill>
                  <a:srgbClr val="000000"/>
                </a:solidFill>
                <a:latin typeface="Calibri"/>
              </a:rPr>
              <a:t> </a:t>
            </a:r>
            <a:r>
              <a:rPr b="0" lang="nl-NL" sz="1600" spc="-1" strike="noStrike">
                <a:solidFill>
                  <a:srgbClr val="000000"/>
                </a:solidFill>
                <a:latin typeface="Calibri"/>
              </a:rPr>
              <a:t>Ca</a:t>
            </a:r>
            <a:r>
              <a:rPr b="0" lang="nl-NL" sz="1600" spc="-1" strike="noStrike" baseline="30000">
                <a:solidFill>
                  <a:srgbClr val="000000"/>
                </a:solidFill>
                <a:latin typeface="Calibri"/>
              </a:rPr>
              <a:t>2+</a:t>
            </a:r>
            <a:r>
              <a:rPr b="0" lang="nl-NL" sz="1600" spc="-1" strike="noStrike">
                <a:solidFill>
                  <a:srgbClr val="000000"/>
                </a:solidFill>
                <a:latin typeface="Calibri"/>
              </a:rPr>
              <a:t> opslag (SR) </a:t>
            </a:r>
            <a:endParaRPr b="0" lang="nl-NL" sz="1600" spc="-1" strike="noStrike">
              <a:latin typeface="Arial"/>
            </a:endParaRPr>
          </a:p>
          <a:p>
            <a:pPr>
              <a:lnSpc>
                <a:spcPct val="100000"/>
              </a:lnSpc>
            </a:pPr>
            <a:endParaRPr b="0" lang="nl-NL" sz="1600" spc="-1" strike="noStrike">
              <a:latin typeface="Arial"/>
            </a:endParaRPr>
          </a:p>
        </p:txBody>
      </p:sp>
      <p:sp>
        <p:nvSpPr>
          <p:cNvPr id="1886" name="CustomShape 4"/>
          <p:cNvSpPr/>
          <p:nvPr/>
        </p:nvSpPr>
        <p:spPr>
          <a:xfrm>
            <a:off x="4343400" y="990720"/>
            <a:ext cx="5257440" cy="851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1800" spc="-1" strike="noStrike" u="sng">
                <a:solidFill>
                  <a:srgbClr val="000000"/>
                </a:solidFill>
                <a:uFillTx/>
                <a:latin typeface="Calibri"/>
              </a:rPr>
              <a:t>Ruw ER:</a:t>
            </a:r>
            <a:endParaRPr b="0" lang="nl-NL" sz="1800" spc="-1" strike="noStrike">
              <a:latin typeface="Arial"/>
            </a:endParaRPr>
          </a:p>
          <a:p>
            <a:pPr marL="216000" indent="-216000">
              <a:lnSpc>
                <a:spcPct val="100000"/>
              </a:lnSpc>
              <a:buClr>
                <a:srgbClr val="000000"/>
              </a:buClr>
              <a:buFont typeface="StarSymbol"/>
              <a:buChar char="-"/>
            </a:pPr>
            <a:r>
              <a:rPr b="0" lang="nl-NL" sz="1600" spc="-1" strike="noStrike">
                <a:solidFill>
                  <a:srgbClr val="000000"/>
                </a:solidFill>
                <a:latin typeface="Calibri"/>
              </a:rPr>
              <a:t> </a:t>
            </a:r>
            <a:r>
              <a:rPr b="0" lang="nl-NL" sz="1600" spc="-1" strike="noStrike">
                <a:solidFill>
                  <a:srgbClr val="000000"/>
                </a:solidFill>
                <a:latin typeface="Calibri"/>
              </a:rPr>
              <a:t>Eiwit vouwing, modificatie (glycosylering) en transport</a:t>
            </a:r>
            <a:endParaRPr b="0" lang="nl-NL" sz="1600" spc="-1" strike="noStrike">
              <a:latin typeface="Arial"/>
            </a:endParaRPr>
          </a:p>
          <a:p>
            <a:pPr marL="216000" indent="-216000">
              <a:lnSpc>
                <a:spcPct val="100000"/>
              </a:lnSpc>
              <a:buClr>
                <a:srgbClr val="000000"/>
              </a:buClr>
              <a:buFont typeface="StarSymbol"/>
              <a:buChar char="-"/>
            </a:pPr>
            <a:r>
              <a:rPr b="0" lang="nl-NL" sz="1600" spc="-1" strike="noStrike">
                <a:solidFill>
                  <a:srgbClr val="000000"/>
                </a:solidFill>
                <a:latin typeface="Calibri"/>
              </a:rPr>
              <a:t> </a:t>
            </a:r>
            <a:r>
              <a:rPr b="0" lang="nl-NL" sz="1600" spc="-1" strike="noStrike">
                <a:solidFill>
                  <a:srgbClr val="000000"/>
                </a:solidFill>
                <a:latin typeface="Calibri"/>
              </a:rPr>
              <a:t>Aanmaak en transport membranen</a:t>
            </a:r>
            <a:endParaRPr b="0" lang="nl-NL" sz="1600" spc="-1" strike="noStrike">
              <a:latin typeface="Arial"/>
            </a:endParaRPr>
          </a:p>
        </p:txBody>
      </p:sp>
      <p:sp>
        <p:nvSpPr>
          <p:cNvPr id="1887" name="CustomShape 5"/>
          <p:cNvSpPr/>
          <p:nvPr/>
        </p:nvSpPr>
        <p:spPr>
          <a:xfrm>
            <a:off x="4724280" y="5649120"/>
            <a:ext cx="6171840" cy="1126080"/>
          </a:xfrm>
          <a:prstGeom prst="rect">
            <a:avLst/>
          </a:prstGeom>
          <a:noFill/>
          <a:ln w="9360">
            <a:noFill/>
          </a:ln>
        </p:spPr>
        <p:style>
          <a:lnRef idx="0"/>
          <a:fillRef idx="0"/>
          <a:effectRef idx="0"/>
          <a:fontRef idx="minor"/>
        </p:style>
        <p:txBody>
          <a:bodyPr lIns="90000" rIns="90000" tIns="45000" bIns="45000" anchor="ctr">
            <a:spAutoFit/>
          </a:bodyPr>
          <a:p>
            <a:pPr>
              <a:lnSpc>
                <a:spcPct val="100000"/>
              </a:lnSpc>
              <a:spcBef>
                <a:spcPts val="601"/>
              </a:spcBef>
              <a:spcAft>
                <a:spcPts val="1599"/>
              </a:spcAft>
              <a:tabLst>
                <a:tab algn="l" pos="685800"/>
              </a:tabLst>
            </a:pPr>
            <a:r>
              <a:rPr b="0" lang="nl-NL" sz="1800" spc="-1" strike="noStrike" u="sng">
                <a:solidFill>
                  <a:srgbClr val="000000"/>
                </a:solidFill>
                <a:uFillTx/>
                <a:latin typeface="Calibri"/>
                <a:ea typeface="Times New Roman"/>
              </a:rPr>
              <a:t>Lysosomen:</a:t>
            </a:r>
            <a:br/>
            <a:r>
              <a:rPr b="0" lang="nl-NL" sz="1600" spc="-1" strike="noStrike">
                <a:solidFill>
                  <a:srgbClr val="000000"/>
                </a:solidFill>
                <a:latin typeface="Calibri"/>
                <a:ea typeface="Times New Roman"/>
              </a:rPr>
              <a:t>-</a:t>
            </a:r>
            <a:r>
              <a:rPr b="0" lang="nl-NL" sz="1800" spc="-1" strike="noStrike">
                <a:solidFill>
                  <a:srgbClr val="000000"/>
                </a:solidFill>
                <a:latin typeface="Calibri"/>
                <a:ea typeface="Times New Roman"/>
              </a:rPr>
              <a:t> </a:t>
            </a:r>
            <a:r>
              <a:rPr b="0" lang="nl-NL" sz="1600" spc="-1" strike="noStrike">
                <a:solidFill>
                  <a:srgbClr val="000000"/>
                </a:solidFill>
                <a:latin typeface="Calibri"/>
                <a:ea typeface="Times New Roman"/>
              </a:rPr>
              <a:t>Blaasjes met zurig milieu</a:t>
            </a:r>
            <a:br/>
            <a:r>
              <a:rPr b="0" lang="nl-NL" sz="1600" spc="-1" strike="noStrike">
                <a:solidFill>
                  <a:srgbClr val="000000"/>
                </a:solidFill>
                <a:latin typeface="Calibri"/>
                <a:ea typeface="Times New Roman"/>
              </a:rPr>
              <a:t>- Afbraak van macromoleculen (hydrolyse)</a:t>
            </a:r>
            <a:br/>
            <a:r>
              <a:rPr b="0" lang="en-US" sz="1600" spc="-1" strike="noStrike">
                <a:solidFill>
                  <a:srgbClr val="000000"/>
                </a:solidFill>
                <a:latin typeface="Calibri"/>
                <a:ea typeface="Times New Roman"/>
              </a:rPr>
              <a:t>- </a:t>
            </a:r>
            <a:r>
              <a:rPr b="0" lang="nl-NL" sz="1600" spc="-1" strike="noStrike">
                <a:solidFill>
                  <a:srgbClr val="000000"/>
                </a:solidFill>
                <a:latin typeface="Calibri"/>
                <a:ea typeface="Times New Roman"/>
              </a:rPr>
              <a:t>Bevatten hydrolytische enzymen</a:t>
            </a:r>
            <a:endParaRPr b="0" lang="nl-NL" sz="1600" spc="-1" strike="noStrike">
              <a:latin typeface="Arial"/>
            </a:endParaRPr>
          </a:p>
        </p:txBody>
      </p:sp>
      <p:sp>
        <p:nvSpPr>
          <p:cNvPr id="1888" name="CustomShape 6"/>
          <p:cNvSpPr/>
          <p:nvPr/>
        </p:nvSpPr>
        <p:spPr>
          <a:xfrm>
            <a:off x="76320" y="5358240"/>
            <a:ext cx="5105160" cy="1376280"/>
          </a:xfrm>
          <a:prstGeom prst="rect">
            <a:avLst/>
          </a:prstGeom>
          <a:noFill/>
          <a:ln w="9360">
            <a:noFill/>
          </a:ln>
        </p:spPr>
        <p:style>
          <a:lnRef idx="0"/>
          <a:fillRef idx="0"/>
          <a:effectRef idx="0"/>
          <a:fontRef idx="minor"/>
        </p:style>
        <p:txBody>
          <a:bodyPr lIns="90000" rIns="90000" tIns="45000" bIns="45000">
            <a:spAutoFit/>
          </a:bodyPr>
          <a:p>
            <a:pPr>
              <a:lnSpc>
                <a:spcPct val="100000"/>
              </a:lnSpc>
              <a:spcAft>
                <a:spcPts val="300"/>
              </a:spcAft>
            </a:pPr>
            <a:r>
              <a:rPr b="0" lang="nl-NL" sz="1800" spc="-1" strike="noStrike" u="sng">
                <a:solidFill>
                  <a:srgbClr val="000000"/>
                </a:solidFill>
                <a:uFillTx/>
                <a:latin typeface="Calibri"/>
              </a:rPr>
              <a:t>Golgi apparaat: </a:t>
            </a:r>
            <a:r>
              <a:rPr b="0" lang="nl-NL" sz="1800" spc="-1" strike="noStrike">
                <a:solidFill>
                  <a:srgbClr val="000000"/>
                </a:solidFill>
                <a:latin typeface="Calibri"/>
              </a:rPr>
              <a:t>	</a:t>
            </a:r>
            <a:endParaRPr b="0" lang="nl-NL" sz="1800" spc="-1" strike="noStrike">
              <a:latin typeface="Arial"/>
            </a:endParaRPr>
          </a:p>
          <a:p>
            <a:pPr marL="216000" indent="-216000">
              <a:lnSpc>
                <a:spcPct val="100000"/>
              </a:lnSpc>
              <a:spcAft>
                <a:spcPts val="400"/>
              </a:spcAft>
              <a:buClr>
                <a:srgbClr val="000000"/>
              </a:buClr>
              <a:buFont typeface="StarSymbol"/>
              <a:buChar char="-"/>
            </a:pPr>
            <a:r>
              <a:rPr b="0" lang="nl-NL" sz="1600" spc="-1" strike="noStrike">
                <a:solidFill>
                  <a:srgbClr val="000000"/>
                </a:solidFill>
                <a:latin typeface="Calibri"/>
              </a:rPr>
              <a:t> </a:t>
            </a:r>
            <a:r>
              <a:rPr b="0" lang="nl-NL" sz="1600" spc="-1" strike="noStrike">
                <a:solidFill>
                  <a:srgbClr val="000000"/>
                </a:solidFill>
                <a:latin typeface="Calibri"/>
              </a:rPr>
              <a:t>Vervoer van eiwitten (ontvangen en versturen)</a:t>
            </a:r>
            <a:br/>
            <a:r>
              <a:rPr b="0" lang="nl-NL" sz="1600" spc="-1" strike="noStrike">
                <a:solidFill>
                  <a:srgbClr val="000000"/>
                </a:solidFill>
                <a:latin typeface="Calibri"/>
              </a:rPr>
              <a:t>- Opslag en modificatie van eiwitten en lipiden</a:t>
            </a:r>
            <a:br/>
            <a:r>
              <a:rPr b="0" lang="nl-NL" sz="1600" spc="-1" strike="noStrike">
                <a:solidFill>
                  <a:srgbClr val="000000"/>
                </a:solidFill>
                <a:latin typeface="Calibri"/>
              </a:rPr>
              <a:t>- Ook productie macromoleculen (koolhydraten)</a:t>
            </a:r>
            <a:br/>
            <a:r>
              <a:rPr b="0" lang="nl-NL" sz="1600" spc="-1" strike="noStrike">
                <a:solidFill>
                  <a:srgbClr val="000000"/>
                </a:solidFill>
                <a:latin typeface="Calibri"/>
              </a:rPr>
              <a:t>- Golgi heeft polariteit: Cis &amp; Trans kant</a:t>
            </a:r>
            <a:endParaRPr b="0" lang="nl-NL" sz="1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5" name="TextShape 1"/>
          <p:cNvSpPr txBox="1"/>
          <p:nvPr/>
        </p:nvSpPr>
        <p:spPr>
          <a:xfrm>
            <a:off x="6478920" y="6245280"/>
            <a:ext cx="2133360" cy="475920"/>
          </a:xfrm>
          <a:prstGeom prst="rect">
            <a:avLst/>
          </a:prstGeom>
          <a:noFill/>
          <a:ln w="9360">
            <a:noFill/>
          </a:ln>
        </p:spPr>
        <p:txBody>
          <a:bodyPr>
            <a:noAutofit/>
          </a:bodyPr>
          <a:p>
            <a:pPr algn="r">
              <a:lnSpc>
                <a:spcPct val="100000"/>
              </a:lnSpc>
            </a:pPr>
            <a:fld id="{7C80F3A1-4298-4226-A194-903EA6165B05}" type="slidenum">
              <a:rPr b="0" lang="en-US" sz="1400" spc="-1" strike="noStrike">
                <a:solidFill>
                  <a:srgbClr val="000000"/>
                </a:solidFill>
                <a:latin typeface="Arial"/>
              </a:rPr>
              <a:t>&lt;number&gt;</a:t>
            </a:fld>
            <a:endParaRPr b="0" lang="nl-NL" sz="1400" spc="-1" strike="noStrike">
              <a:latin typeface="Times New Roman"/>
            </a:endParaRPr>
          </a:p>
        </p:txBody>
      </p:sp>
      <p:sp>
        <p:nvSpPr>
          <p:cNvPr id="1516" name="CustomShape 2"/>
          <p:cNvSpPr/>
          <p:nvPr/>
        </p:nvSpPr>
        <p:spPr>
          <a:xfrm>
            <a:off x="152280" y="10116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rPr>
              <a:t>Prokaryoten en Eukaryoten</a:t>
            </a:r>
            <a:endParaRPr b="0" lang="nl-NL" sz="3200" spc="-1" strike="noStrike">
              <a:latin typeface="Arial"/>
            </a:endParaRPr>
          </a:p>
        </p:txBody>
      </p:sp>
      <p:sp>
        <p:nvSpPr>
          <p:cNvPr id="1517" name="CustomShape 3"/>
          <p:cNvSpPr/>
          <p:nvPr/>
        </p:nvSpPr>
        <p:spPr>
          <a:xfrm>
            <a:off x="609480" y="1004760"/>
            <a:ext cx="7467120" cy="3230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nl-NL" sz="2000" spc="-1" strike="noStrike">
                <a:solidFill>
                  <a:srgbClr val="000000"/>
                </a:solidFill>
                <a:latin typeface="Calibri"/>
              </a:rPr>
              <a:t>Prokaryoten (eencellig)</a:t>
            </a:r>
            <a:endParaRPr b="0" lang="nl-NL" sz="2000" spc="-1" strike="noStrike">
              <a:latin typeface="Arial"/>
            </a:endParaRPr>
          </a:p>
          <a:p>
            <a:pPr marL="285840" indent="-285480">
              <a:lnSpc>
                <a:spcPct val="100000"/>
              </a:lnSpc>
              <a:buClr>
                <a:srgbClr val="000000"/>
              </a:buClr>
              <a:buFont typeface="StarSymbol"/>
              <a:buChar char="-"/>
            </a:pPr>
            <a:r>
              <a:rPr b="0" lang="nl-NL" sz="1800" spc="-1" strike="noStrike">
                <a:solidFill>
                  <a:srgbClr val="000000"/>
                </a:solidFill>
                <a:latin typeface="Calibri"/>
              </a:rPr>
              <a:t>Bacteriën </a:t>
            </a:r>
            <a:endParaRPr b="0" lang="nl-NL" sz="1800" spc="-1" strike="noStrike">
              <a:latin typeface="Arial"/>
            </a:endParaRPr>
          </a:p>
          <a:p>
            <a:pPr marL="285840" indent="-285480">
              <a:lnSpc>
                <a:spcPct val="100000"/>
              </a:lnSpc>
              <a:buClr>
                <a:srgbClr val="000000"/>
              </a:buClr>
              <a:buFont typeface="StarSymbol"/>
              <a:buChar char="-"/>
            </a:pPr>
            <a:r>
              <a:rPr b="0" lang="nl-NL" sz="1800" spc="-1" strike="noStrike">
                <a:solidFill>
                  <a:srgbClr val="000000"/>
                </a:solidFill>
                <a:latin typeface="Calibri"/>
              </a:rPr>
              <a:t>Archaea</a:t>
            </a: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a:p>
            <a:pPr>
              <a:lnSpc>
                <a:spcPct val="100000"/>
              </a:lnSpc>
            </a:pPr>
            <a:r>
              <a:rPr b="1" lang="nl-NL" sz="2000" spc="-1" strike="noStrike">
                <a:solidFill>
                  <a:srgbClr val="000000"/>
                </a:solidFill>
                <a:latin typeface="Calibri"/>
              </a:rPr>
              <a:t>Eukaryoten (eencellig of meercellig)</a:t>
            </a:r>
            <a:endParaRPr b="0" lang="nl-NL" sz="2000" spc="-1" strike="noStrike">
              <a:latin typeface="Arial"/>
            </a:endParaRPr>
          </a:p>
          <a:p>
            <a:pPr marL="285840" indent="-285480">
              <a:lnSpc>
                <a:spcPct val="100000"/>
              </a:lnSpc>
              <a:buClr>
                <a:srgbClr val="000000"/>
              </a:buClr>
              <a:buFont typeface="StarSymbol"/>
              <a:buChar char="-"/>
            </a:pPr>
            <a:r>
              <a:rPr b="0" lang="nl-NL" sz="1800" spc="-1" strike="noStrike">
                <a:solidFill>
                  <a:srgbClr val="000000"/>
                </a:solidFill>
                <a:latin typeface="Calibri"/>
              </a:rPr>
              <a:t>Protisten </a:t>
            </a:r>
            <a:endParaRPr b="0" lang="nl-NL" sz="1800" spc="-1" strike="noStrike">
              <a:latin typeface="Arial"/>
            </a:endParaRPr>
          </a:p>
          <a:p>
            <a:pPr marL="285840" indent="-285480">
              <a:lnSpc>
                <a:spcPct val="100000"/>
              </a:lnSpc>
              <a:buClr>
                <a:srgbClr val="000000"/>
              </a:buClr>
              <a:buFont typeface="StarSymbol"/>
              <a:buChar char="-"/>
            </a:pPr>
            <a:r>
              <a:rPr b="0" lang="nl-NL" sz="1800" spc="-1" strike="noStrike">
                <a:solidFill>
                  <a:srgbClr val="000000"/>
                </a:solidFill>
                <a:latin typeface="Calibri"/>
              </a:rPr>
              <a:t>Gisten</a:t>
            </a:r>
            <a:endParaRPr b="0" lang="nl-NL" sz="1800" spc="-1" strike="noStrike">
              <a:latin typeface="Arial"/>
            </a:endParaRPr>
          </a:p>
          <a:p>
            <a:pPr marL="285840" indent="-285480">
              <a:lnSpc>
                <a:spcPct val="100000"/>
              </a:lnSpc>
              <a:buClr>
                <a:srgbClr val="000000"/>
              </a:buClr>
              <a:buFont typeface="StarSymbol"/>
              <a:buChar char="-"/>
            </a:pPr>
            <a:r>
              <a:rPr b="0" lang="nl-NL" sz="1800" spc="-1" strike="noStrike">
                <a:solidFill>
                  <a:srgbClr val="000000"/>
                </a:solidFill>
                <a:latin typeface="Calibri"/>
              </a:rPr>
              <a:t>Schimmels (meercellig, georganiseerd in hyfen)</a:t>
            </a:r>
            <a:endParaRPr b="0" lang="nl-NL" sz="1800" spc="-1" strike="noStrike">
              <a:latin typeface="Arial"/>
            </a:endParaRPr>
          </a:p>
          <a:p>
            <a:pPr marL="285840" indent="-285480">
              <a:lnSpc>
                <a:spcPct val="100000"/>
              </a:lnSpc>
              <a:buClr>
                <a:srgbClr val="000000"/>
              </a:buClr>
              <a:buFont typeface="StarSymbol"/>
              <a:buChar char="-"/>
            </a:pPr>
            <a:r>
              <a:rPr b="0" lang="nl-NL" sz="1800" spc="-1" strike="noStrike">
                <a:solidFill>
                  <a:srgbClr val="000000"/>
                </a:solidFill>
                <a:latin typeface="Calibri"/>
              </a:rPr>
              <a:t>Planten (meercellig, georganiseerd in weefsels)</a:t>
            </a:r>
            <a:endParaRPr b="0" lang="nl-NL" sz="1800" spc="-1" strike="noStrike">
              <a:latin typeface="Arial"/>
            </a:endParaRPr>
          </a:p>
          <a:p>
            <a:pPr marL="285840" indent="-285480">
              <a:lnSpc>
                <a:spcPct val="100000"/>
              </a:lnSpc>
              <a:buClr>
                <a:srgbClr val="000000"/>
              </a:buClr>
              <a:buFont typeface="StarSymbol"/>
              <a:buChar char="-"/>
            </a:pPr>
            <a:r>
              <a:rPr b="0" lang="nl-NL" sz="1800" spc="-1" strike="noStrike">
                <a:solidFill>
                  <a:srgbClr val="000000"/>
                </a:solidFill>
                <a:latin typeface="Calibri"/>
              </a:rPr>
              <a:t>Dieren (meercellig, georganiseerd in weefsels)</a:t>
            </a:r>
            <a:endParaRPr b="0" lang="nl-NL" sz="1800" spc="-1" strike="noStrike">
              <a:latin typeface="Arial"/>
            </a:endParaRPr>
          </a:p>
        </p:txBody>
      </p:sp>
      <p:pic>
        <p:nvPicPr>
          <p:cNvPr id="1518" name="Afbeelding 5" descr=""/>
          <p:cNvPicPr/>
          <p:nvPr/>
        </p:nvPicPr>
        <p:blipFill>
          <a:blip r:embed="rId1"/>
          <a:stretch/>
        </p:blipFill>
        <p:spPr>
          <a:xfrm>
            <a:off x="258120" y="4648320"/>
            <a:ext cx="2334240" cy="1904760"/>
          </a:xfrm>
          <a:prstGeom prst="rect">
            <a:avLst/>
          </a:prstGeom>
          <a:ln>
            <a:noFill/>
          </a:ln>
        </p:spPr>
      </p:pic>
      <p:pic>
        <p:nvPicPr>
          <p:cNvPr id="1519" name="Afbeelding 6" descr=""/>
          <p:cNvPicPr/>
          <p:nvPr/>
        </p:nvPicPr>
        <p:blipFill>
          <a:blip r:embed="rId2"/>
          <a:stretch/>
        </p:blipFill>
        <p:spPr>
          <a:xfrm>
            <a:off x="2654280" y="4648320"/>
            <a:ext cx="3456360" cy="1904040"/>
          </a:xfrm>
          <a:prstGeom prst="rect">
            <a:avLst/>
          </a:prstGeom>
          <a:ln>
            <a:noFill/>
          </a:ln>
        </p:spPr>
      </p:pic>
      <p:pic>
        <p:nvPicPr>
          <p:cNvPr id="1520" name="Afbeelding 7" descr=""/>
          <p:cNvPicPr/>
          <p:nvPr/>
        </p:nvPicPr>
        <p:blipFill>
          <a:blip r:embed="rId3"/>
          <a:stretch/>
        </p:blipFill>
        <p:spPr>
          <a:xfrm>
            <a:off x="6174000" y="4648680"/>
            <a:ext cx="2777040" cy="19040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21" name="" descr=""/>
          <p:cNvPicPr/>
          <p:nvPr/>
        </p:nvPicPr>
        <p:blipFill>
          <a:blip r:embed="rId1"/>
          <a:stretch/>
        </p:blipFill>
        <p:spPr>
          <a:xfrm>
            <a:off x="1323000" y="432000"/>
            <a:ext cx="5373000" cy="5383800"/>
          </a:xfrm>
          <a:prstGeom prst="rect">
            <a:avLst/>
          </a:prstGeom>
          <a:ln>
            <a:noFill/>
          </a:ln>
        </p:spPr>
      </p:pic>
      <p:sp>
        <p:nvSpPr>
          <p:cNvPr id="1522" name="TextShape 1"/>
          <p:cNvSpPr txBox="1"/>
          <p:nvPr/>
        </p:nvSpPr>
        <p:spPr>
          <a:xfrm>
            <a:off x="936000" y="5904000"/>
            <a:ext cx="6360480" cy="602640"/>
          </a:xfrm>
          <a:prstGeom prst="rect">
            <a:avLst/>
          </a:prstGeom>
          <a:noFill/>
          <a:ln>
            <a:noFill/>
          </a:ln>
        </p:spPr>
        <p:txBody>
          <a:bodyPr lIns="90000" rIns="90000" tIns="45000" bIns="45000">
            <a:noAutofit/>
          </a:bodyPr>
          <a:p>
            <a:r>
              <a:rPr b="0" lang="nl-NL" sz="1800" spc="-1" strike="noStrike">
                <a:latin typeface="Arial"/>
              </a:rPr>
              <a:t>© Maulucioni y Doridí - Own work, CC BY-SA 3.0, https://commons.wikimedia.org/w/index.php?curid=25888693</a:t>
            </a:r>
            <a:endParaRPr b="0" lang="nl-NL" sz="1800" spc="-1" strike="noStrike">
              <a:latin typeface="Arial"/>
            </a:endParaRPr>
          </a:p>
        </p:txBody>
      </p:sp>
      <p:sp>
        <p:nvSpPr>
          <p:cNvPr id="1523" name="CustomShape 2"/>
          <p:cNvSpPr/>
          <p:nvPr/>
        </p:nvSpPr>
        <p:spPr>
          <a:xfrm>
            <a:off x="152280" y="10116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rPr>
              <a:t>Prokaryoten en Eukaryoten</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24" name="Picture 1" descr=""/>
          <p:cNvPicPr/>
          <p:nvPr/>
        </p:nvPicPr>
        <p:blipFill>
          <a:blip r:embed="rId1"/>
          <a:stretch/>
        </p:blipFill>
        <p:spPr>
          <a:xfrm>
            <a:off x="3124080" y="1600200"/>
            <a:ext cx="5748840" cy="4243320"/>
          </a:xfrm>
          <a:prstGeom prst="rect">
            <a:avLst/>
          </a:prstGeom>
          <a:ln w="9360">
            <a:noFill/>
          </a:ln>
        </p:spPr>
      </p:pic>
      <p:sp>
        <p:nvSpPr>
          <p:cNvPr id="1525" name="CustomShape 1"/>
          <p:cNvSpPr/>
          <p:nvPr/>
        </p:nvSpPr>
        <p:spPr>
          <a:xfrm>
            <a:off x="228600" y="1109520"/>
            <a:ext cx="8534160" cy="4479840"/>
          </a:xfrm>
          <a:prstGeom prst="rect">
            <a:avLst/>
          </a:prstGeom>
          <a:noFill/>
          <a:ln w="9360">
            <a:noFill/>
          </a:ln>
        </p:spPr>
        <p:style>
          <a:lnRef idx="0"/>
          <a:fillRef idx="0"/>
          <a:effectRef idx="0"/>
          <a:fontRef idx="minor"/>
        </p:style>
        <p:txBody>
          <a:bodyPr lIns="90000" rIns="90000" tIns="45000" bIns="45000" anchor="ctr">
            <a:spAutoFit/>
          </a:bodyPr>
          <a:p>
            <a:pPr>
              <a:lnSpc>
                <a:spcPct val="100000"/>
              </a:lnSpc>
              <a:tabLst>
                <a:tab algn="l" pos="457200"/>
              </a:tabLst>
            </a:pPr>
            <a:r>
              <a:rPr b="0" lang="nl-NL" sz="1800" spc="-1" strike="noStrike">
                <a:solidFill>
                  <a:srgbClr val="3366ff"/>
                </a:solidFill>
                <a:latin typeface="Calibri"/>
                <a:ea typeface="Times New Roman"/>
              </a:rPr>
              <a:t>De overeenkomsten</a:t>
            </a:r>
            <a:r>
              <a:rPr b="0" lang="nl-NL" sz="1800" spc="-1" strike="noStrike">
                <a:solidFill>
                  <a:srgbClr val="0000ff"/>
                </a:solidFill>
                <a:latin typeface="Calibri"/>
                <a:ea typeface="Times New Roman"/>
              </a:rPr>
              <a:t>:</a:t>
            </a:r>
            <a:r>
              <a:rPr b="0" lang="nl-NL" sz="1800" spc="-1" strike="noStrike">
                <a:solidFill>
                  <a:srgbClr val="0000ff"/>
                </a:solidFill>
                <a:latin typeface="Calibri"/>
                <a:ea typeface="Times New Roman"/>
              </a:rPr>
              <a:t>	</a:t>
            </a:r>
            <a:r>
              <a:rPr b="0" lang="nl-NL" sz="1800" spc="-1" strike="noStrike">
                <a:solidFill>
                  <a:srgbClr val="0000ff"/>
                </a:solidFill>
                <a:latin typeface="Calibri"/>
                <a:ea typeface="Times New Roman"/>
              </a:rPr>
              <a:t>	</a:t>
            </a:r>
            <a:r>
              <a:rPr b="0" lang="nl-NL" sz="1800" spc="-1" strike="noStrike">
                <a:solidFill>
                  <a:srgbClr val="0000ff"/>
                </a:solidFill>
                <a:latin typeface="Calibri"/>
                <a:ea typeface="Times New Roman"/>
              </a:rPr>
              <a:t>	</a:t>
            </a:r>
            <a:r>
              <a:rPr b="0" lang="nl-NL" sz="1800" spc="-1" strike="noStrike">
                <a:solidFill>
                  <a:srgbClr val="0000ff"/>
                </a:solidFill>
                <a:latin typeface="Calibri"/>
                <a:ea typeface="Times New Roman"/>
              </a:rPr>
              <a:t>	</a:t>
            </a:r>
            <a:endParaRPr b="0" lang="nl-NL" sz="1800" spc="-1" strike="noStrike">
              <a:latin typeface="Arial"/>
            </a:endParaRPr>
          </a:p>
          <a:p>
            <a:pPr marL="285840" indent="-285480">
              <a:lnSpc>
                <a:spcPct val="100000"/>
              </a:lnSpc>
              <a:buClr>
                <a:srgbClr val="000000"/>
              </a:buClr>
              <a:buFont typeface="Arial"/>
              <a:buChar char="•"/>
              <a:tabLst>
                <a:tab algn="l" pos="457200"/>
              </a:tabLst>
            </a:pPr>
            <a:r>
              <a:rPr b="0" lang="nl-NL" sz="1800" spc="-1" strike="noStrike">
                <a:solidFill>
                  <a:srgbClr val="000000"/>
                </a:solidFill>
                <a:latin typeface="Calibri"/>
                <a:ea typeface="Times New Roman"/>
              </a:rPr>
              <a:t>Plasma membraan</a:t>
            </a: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	</a:t>
            </a:r>
            <a:endParaRPr b="0" lang="nl-NL" sz="1800" spc="-1" strike="noStrike">
              <a:latin typeface="Arial"/>
            </a:endParaRPr>
          </a:p>
          <a:p>
            <a:pPr>
              <a:lnSpc>
                <a:spcPct val="100000"/>
              </a:lnSpc>
              <a:tabLst>
                <a:tab algn="l" pos="457200"/>
              </a:tabLst>
            </a:pPr>
            <a:endParaRPr b="0" lang="nl-NL" sz="1800" spc="-1" strike="noStrike">
              <a:latin typeface="Arial"/>
            </a:endParaRPr>
          </a:p>
          <a:p>
            <a:pPr marL="285840" indent="-285480">
              <a:lnSpc>
                <a:spcPct val="100000"/>
              </a:lnSpc>
              <a:buClr>
                <a:srgbClr val="000000"/>
              </a:buClr>
              <a:buFont typeface="Arial"/>
              <a:buChar char="•"/>
              <a:tabLst>
                <a:tab algn="l" pos="457200"/>
              </a:tabLst>
            </a:pPr>
            <a:r>
              <a:rPr b="0" lang="nl-NL" sz="1800" spc="-1" strike="noStrike">
                <a:solidFill>
                  <a:srgbClr val="000000"/>
                </a:solidFill>
                <a:latin typeface="Calibri"/>
                <a:ea typeface="Times New Roman"/>
              </a:rPr>
              <a:t>Cytosol</a:t>
            </a:r>
            <a:endParaRPr b="0" lang="nl-NL" sz="1800" spc="-1" strike="noStrike">
              <a:latin typeface="Arial"/>
            </a:endParaRPr>
          </a:p>
          <a:p>
            <a:pPr marL="285840" indent="-285480">
              <a:lnSpc>
                <a:spcPct val="100000"/>
              </a:lnSpc>
              <a:buClr>
                <a:srgbClr val="000000"/>
              </a:buClr>
              <a:buFont typeface="Arial"/>
              <a:buChar char="•"/>
              <a:tabLst>
                <a:tab algn="l" pos="457200"/>
              </a:tabLst>
            </a:pPr>
            <a:r>
              <a:rPr b="0" lang="nl-NL" sz="1800" spc="-1" strike="noStrike">
                <a:solidFill>
                  <a:srgbClr val="000000"/>
                </a:solidFill>
                <a:latin typeface="Calibri"/>
                <a:ea typeface="Times New Roman"/>
              </a:rPr>
              <a:t>vloeibaar deel cytoplasma</a:t>
            </a:r>
            <a:endParaRPr b="0" lang="nl-NL" sz="1800" spc="-1" strike="noStrike">
              <a:latin typeface="Arial"/>
            </a:endParaRPr>
          </a:p>
          <a:p>
            <a:pPr marL="285840" indent="-285480">
              <a:lnSpc>
                <a:spcPct val="100000"/>
              </a:lnSpc>
              <a:buClr>
                <a:srgbClr val="000000"/>
              </a:buClr>
              <a:buFont typeface="Arial"/>
              <a:buChar char="•"/>
              <a:tabLst>
                <a:tab algn="l" pos="457200"/>
              </a:tabLst>
            </a:pPr>
            <a:r>
              <a:rPr b="0" lang="nl-NL" sz="1800" spc="-1" strike="noStrike">
                <a:solidFill>
                  <a:srgbClr val="000000"/>
                </a:solidFill>
                <a:latin typeface="Calibri"/>
                <a:ea typeface="Times New Roman"/>
              </a:rPr>
              <a:t>buiten de organellen</a:t>
            </a:r>
            <a:endParaRPr b="0" lang="nl-NL" sz="1800" spc="-1" strike="noStrike">
              <a:latin typeface="Arial"/>
            </a:endParaRPr>
          </a:p>
          <a:p>
            <a:pPr>
              <a:lnSpc>
                <a:spcPct val="100000"/>
              </a:lnSpc>
              <a:tabLst>
                <a:tab algn="l" pos="457200"/>
              </a:tabLst>
            </a:pPr>
            <a:endParaRPr b="0" lang="nl-NL" sz="1800" spc="-1" strike="noStrike">
              <a:latin typeface="Arial"/>
            </a:endParaRPr>
          </a:p>
          <a:p>
            <a:pPr marL="285840" indent="-285480">
              <a:lnSpc>
                <a:spcPct val="100000"/>
              </a:lnSpc>
              <a:buClr>
                <a:srgbClr val="000000"/>
              </a:buClr>
              <a:buFont typeface="Arial"/>
              <a:buChar char="•"/>
              <a:tabLst>
                <a:tab algn="l" pos="457200"/>
              </a:tabLst>
            </a:pPr>
            <a:r>
              <a:rPr b="0" lang="nl-NL" sz="1800" spc="-1" strike="noStrike">
                <a:solidFill>
                  <a:srgbClr val="000000"/>
                </a:solidFill>
                <a:latin typeface="Calibri"/>
                <a:ea typeface="Times New Roman"/>
              </a:rPr>
              <a:t>Ribosomen</a:t>
            </a:r>
            <a:endParaRPr b="0" lang="nl-NL" sz="1800" spc="-1" strike="noStrike">
              <a:latin typeface="Arial"/>
            </a:endParaRPr>
          </a:p>
          <a:p>
            <a:pPr>
              <a:lnSpc>
                <a:spcPct val="100000"/>
              </a:lnSpc>
              <a:tabLst>
                <a:tab algn="l" pos="457200"/>
              </a:tabLst>
            </a:pPr>
            <a:endParaRPr b="0" lang="nl-NL" sz="1800" spc="-1" strike="noStrike">
              <a:latin typeface="Arial"/>
            </a:endParaRPr>
          </a:p>
          <a:p>
            <a:pPr marL="285840" indent="-285480">
              <a:lnSpc>
                <a:spcPct val="100000"/>
              </a:lnSpc>
              <a:buClr>
                <a:srgbClr val="000000"/>
              </a:buClr>
              <a:buFont typeface="Arial"/>
              <a:buChar char="•"/>
              <a:tabLst>
                <a:tab algn="l" pos="457200"/>
              </a:tabLst>
            </a:pPr>
            <a:r>
              <a:rPr b="0" lang="nl-NL" sz="1800" spc="-1" strike="noStrike">
                <a:solidFill>
                  <a:srgbClr val="000000"/>
                </a:solidFill>
                <a:latin typeface="Calibri"/>
                <a:ea typeface="Times New Roman"/>
              </a:rPr>
              <a:t>Cytoplasma</a:t>
            </a:r>
            <a:endParaRPr b="0" lang="nl-NL" sz="1800" spc="-1" strike="noStrike">
              <a:latin typeface="Arial"/>
            </a:endParaRPr>
          </a:p>
          <a:p>
            <a:pPr marL="285840" indent="-285480">
              <a:lnSpc>
                <a:spcPct val="100000"/>
              </a:lnSpc>
              <a:buClr>
                <a:srgbClr val="000000"/>
              </a:buClr>
              <a:buFont typeface="Arial"/>
              <a:buChar char="•"/>
              <a:tabLst>
                <a:tab algn="l" pos="457200"/>
              </a:tabLst>
            </a:pPr>
            <a:r>
              <a:rPr b="0" lang="nl-NL" sz="1800" spc="-1" strike="noStrike">
                <a:solidFill>
                  <a:srgbClr val="000000"/>
                </a:solidFill>
                <a:latin typeface="Calibri"/>
                <a:ea typeface="Times New Roman"/>
              </a:rPr>
              <a:t>celinhoud, behalve </a:t>
            </a:r>
            <a:endParaRPr b="0" lang="nl-NL" sz="1800" spc="-1" strike="noStrike">
              <a:latin typeface="Arial"/>
            </a:endParaRPr>
          </a:p>
          <a:p>
            <a:pPr marL="285840" indent="-285480">
              <a:lnSpc>
                <a:spcPct val="100000"/>
              </a:lnSpc>
              <a:buClr>
                <a:srgbClr val="000000"/>
              </a:buClr>
              <a:buFont typeface="Arial"/>
              <a:buChar char="•"/>
              <a:tabLst>
                <a:tab algn="l" pos="457200"/>
              </a:tabLst>
            </a:pPr>
            <a:r>
              <a:rPr b="0" lang="nl-NL" sz="1800" spc="-1" strike="noStrike">
                <a:solidFill>
                  <a:srgbClr val="000000"/>
                </a:solidFill>
                <a:latin typeface="Calibri"/>
                <a:ea typeface="Times New Roman"/>
              </a:rPr>
              <a:t>nucleus</a:t>
            </a:r>
            <a:endParaRPr b="0" lang="nl-NL" sz="1800" spc="-1" strike="noStrike">
              <a:latin typeface="Arial"/>
            </a:endParaRPr>
          </a:p>
          <a:p>
            <a:pPr>
              <a:lnSpc>
                <a:spcPct val="100000"/>
              </a:lnSpc>
              <a:tabLst>
                <a:tab algn="l" pos="457200"/>
              </a:tabLst>
            </a:pPr>
            <a:endParaRPr b="0" lang="nl-NL" sz="1800" spc="-1" strike="noStrike">
              <a:latin typeface="Arial"/>
            </a:endParaRPr>
          </a:p>
          <a:p>
            <a:pPr marL="285840" indent="-285480">
              <a:lnSpc>
                <a:spcPct val="100000"/>
              </a:lnSpc>
              <a:buClr>
                <a:srgbClr val="000000"/>
              </a:buClr>
              <a:buFont typeface="Arial"/>
              <a:buChar char="•"/>
              <a:tabLst>
                <a:tab algn="l" pos="457200"/>
              </a:tabLst>
            </a:pPr>
            <a:r>
              <a:rPr b="0" lang="nl-NL" sz="1800" spc="-1" strike="noStrike">
                <a:solidFill>
                  <a:srgbClr val="000000"/>
                </a:solidFill>
                <a:latin typeface="Calibri"/>
                <a:ea typeface="Times New Roman"/>
              </a:rPr>
              <a:t>DNA</a:t>
            </a: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endParaRPr b="0" lang="nl-NL" sz="1800" spc="-1" strike="noStrike">
              <a:latin typeface="Arial"/>
            </a:endParaRPr>
          </a:p>
        </p:txBody>
      </p:sp>
      <p:sp>
        <p:nvSpPr>
          <p:cNvPr id="1526" name="CustomShape 2"/>
          <p:cNvSpPr/>
          <p:nvPr/>
        </p:nvSpPr>
        <p:spPr>
          <a:xfrm>
            <a:off x="5666760" y="2181960"/>
            <a:ext cx="914040" cy="304560"/>
          </a:xfrm>
          <a:prstGeom prst="rect">
            <a:avLst/>
          </a:prstGeom>
          <a:noFill/>
          <a:ln w="12600">
            <a:solidFill>
              <a:srgbClr val="ff0000"/>
            </a:solidFill>
            <a:miter/>
          </a:ln>
        </p:spPr>
        <p:style>
          <a:lnRef idx="0"/>
          <a:fillRef idx="0"/>
          <a:effectRef idx="0"/>
          <a:fontRef idx="minor"/>
        </p:style>
      </p:sp>
      <p:sp>
        <p:nvSpPr>
          <p:cNvPr id="1527" name="TextShape 3"/>
          <p:cNvSpPr txBox="1"/>
          <p:nvPr/>
        </p:nvSpPr>
        <p:spPr>
          <a:xfrm>
            <a:off x="6553080" y="6245280"/>
            <a:ext cx="2133360" cy="475920"/>
          </a:xfrm>
          <a:prstGeom prst="rect">
            <a:avLst/>
          </a:prstGeom>
          <a:noFill/>
          <a:ln w="9360">
            <a:noFill/>
          </a:ln>
        </p:spPr>
        <p:txBody>
          <a:bodyPr>
            <a:noAutofit/>
          </a:bodyPr>
          <a:p>
            <a:pPr algn="r">
              <a:lnSpc>
                <a:spcPct val="100000"/>
              </a:lnSpc>
            </a:pPr>
            <a:fld id="{611816C5-3B1A-43CD-8FF7-A48D98A25877}" type="slidenum">
              <a:rPr b="0" lang="en-US" sz="1400" spc="-1" strike="noStrike">
                <a:solidFill>
                  <a:srgbClr val="000000"/>
                </a:solidFill>
                <a:latin typeface="Arial"/>
              </a:rPr>
              <a:t>&lt;number&gt;</a:t>
            </a:fld>
            <a:endParaRPr b="0" lang="nl-NL" sz="1400" spc="-1" strike="noStrike">
              <a:latin typeface="Times New Roman"/>
            </a:endParaRPr>
          </a:p>
        </p:txBody>
      </p:sp>
      <p:sp>
        <p:nvSpPr>
          <p:cNvPr id="1528" name="CustomShape 4"/>
          <p:cNvSpPr/>
          <p:nvPr/>
        </p:nvSpPr>
        <p:spPr>
          <a:xfrm>
            <a:off x="389880" y="5493600"/>
            <a:ext cx="2258280" cy="82044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600" spc="-1" strike="noStrike" u="sng">
                <a:solidFill>
                  <a:srgbClr val="000000"/>
                </a:solidFill>
                <a:uFillTx/>
                <a:latin typeface="Calibri"/>
              </a:rPr>
              <a:t>Grootte Prokaryoten:</a:t>
            </a:r>
            <a:endParaRPr b="0" lang="nl-NL" sz="1600" spc="-1" strike="noStrike">
              <a:latin typeface="Arial"/>
            </a:endParaRPr>
          </a:p>
          <a:p>
            <a:pPr>
              <a:lnSpc>
                <a:spcPct val="100000"/>
              </a:lnSpc>
            </a:pPr>
            <a:r>
              <a:rPr b="0" lang="nl-NL" sz="1600" spc="-1" strike="noStrike">
                <a:solidFill>
                  <a:srgbClr val="000000"/>
                </a:solidFill>
                <a:latin typeface="Calibri"/>
              </a:rPr>
              <a:t>0.1 – 1 µm: mycoplasmas</a:t>
            </a:r>
            <a:endParaRPr b="0" lang="nl-NL" sz="1600" spc="-1" strike="noStrike">
              <a:latin typeface="Arial"/>
            </a:endParaRPr>
          </a:p>
          <a:p>
            <a:pPr>
              <a:lnSpc>
                <a:spcPct val="100000"/>
              </a:lnSpc>
            </a:pPr>
            <a:r>
              <a:rPr b="0" lang="nl-NL" sz="1600" spc="-1" strike="noStrike">
                <a:solidFill>
                  <a:srgbClr val="000000"/>
                </a:solidFill>
                <a:latin typeface="Calibri"/>
              </a:rPr>
              <a:t>1 – 5 µm: bacteriën </a:t>
            </a:r>
            <a:endParaRPr b="0" lang="nl-NL" sz="1600" spc="-1" strike="noStrike">
              <a:latin typeface="Arial"/>
            </a:endParaRPr>
          </a:p>
        </p:txBody>
      </p:sp>
      <p:sp>
        <p:nvSpPr>
          <p:cNvPr id="1529" name="CustomShape 5"/>
          <p:cNvSpPr/>
          <p:nvPr/>
        </p:nvSpPr>
        <p:spPr>
          <a:xfrm>
            <a:off x="152280" y="10116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u="sng">
                <a:solidFill>
                  <a:srgbClr val="002060"/>
                </a:solidFill>
                <a:uFillTx/>
                <a:latin typeface="Calibri"/>
              </a:rPr>
              <a:t>Prokaryoten</a:t>
            </a:r>
            <a:r>
              <a:rPr b="1" lang="nl-NL" sz="3200" spc="-1" strike="noStrike">
                <a:solidFill>
                  <a:srgbClr val="002060"/>
                </a:solidFill>
                <a:latin typeface="Calibri"/>
              </a:rPr>
              <a:t> versus Eukaryoten</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0" name="TextShape 1"/>
          <p:cNvSpPr txBox="1"/>
          <p:nvPr/>
        </p:nvSpPr>
        <p:spPr>
          <a:xfrm>
            <a:off x="6553080" y="6245280"/>
            <a:ext cx="2133360" cy="475920"/>
          </a:xfrm>
          <a:prstGeom prst="rect">
            <a:avLst/>
          </a:prstGeom>
          <a:noFill/>
          <a:ln w="9360">
            <a:noFill/>
          </a:ln>
        </p:spPr>
        <p:txBody>
          <a:bodyPr>
            <a:noAutofit/>
          </a:bodyPr>
          <a:p>
            <a:pPr algn="r">
              <a:lnSpc>
                <a:spcPct val="100000"/>
              </a:lnSpc>
            </a:pPr>
            <a:fld id="{8CCC4F15-1427-42ED-8969-ED9FD4731425}" type="slidenum">
              <a:rPr b="0" lang="en-US" sz="1400" spc="-1" strike="noStrike">
                <a:solidFill>
                  <a:srgbClr val="000000"/>
                </a:solidFill>
                <a:latin typeface="Calibri"/>
              </a:rPr>
              <a:t>&lt;number&gt;</a:t>
            </a:fld>
            <a:endParaRPr b="0" lang="nl-NL" sz="1400" spc="-1" strike="noStrike">
              <a:latin typeface="Times New Roman"/>
            </a:endParaRPr>
          </a:p>
        </p:txBody>
      </p:sp>
      <p:pic>
        <p:nvPicPr>
          <p:cNvPr id="1531" name="Picture 8" descr="06_09aAnimalCell_U.jpg"/>
          <p:cNvPicPr/>
          <p:nvPr/>
        </p:nvPicPr>
        <p:blipFill>
          <a:blip r:embed="rId1"/>
          <a:stretch/>
        </p:blipFill>
        <p:spPr>
          <a:xfrm>
            <a:off x="3987720" y="1752480"/>
            <a:ext cx="4800240" cy="4557240"/>
          </a:xfrm>
          <a:prstGeom prst="rect">
            <a:avLst/>
          </a:prstGeom>
          <a:ln w="9360">
            <a:noFill/>
          </a:ln>
        </p:spPr>
      </p:pic>
      <p:sp>
        <p:nvSpPr>
          <p:cNvPr id="1532" name="CustomShape 2"/>
          <p:cNvSpPr/>
          <p:nvPr/>
        </p:nvSpPr>
        <p:spPr>
          <a:xfrm>
            <a:off x="380880" y="1252440"/>
            <a:ext cx="4266720" cy="304596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3366ff"/>
                </a:solidFill>
                <a:latin typeface="Calibri"/>
              </a:rPr>
              <a:t>Specifiek voor eukaryoten:</a:t>
            </a:r>
            <a:endParaRPr b="0" lang="nl-NL" sz="1800" spc="-1" strike="noStrike">
              <a:latin typeface="Arial"/>
            </a:endParaRPr>
          </a:p>
          <a:p>
            <a:pPr>
              <a:lnSpc>
                <a:spcPct val="100000"/>
              </a:lnSpc>
            </a:pPr>
            <a:r>
              <a:rPr b="0" lang="nl-NL" sz="1800" spc="-1" strike="noStrike">
                <a:solidFill>
                  <a:srgbClr val="000000"/>
                </a:solidFill>
                <a:latin typeface="Calibri"/>
              </a:rPr>
              <a:t> </a:t>
            </a:r>
            <a:endParaRPr b="0" lang="nl-NL" sz="1800" spc="-1" strike="noStrike">
              <a:latin typeface="Arial"/>
            </a:endParaRPr>
          </a:p>
          <a:p>
            <a:pPr>
              <a:lnSpc>
                <a:spcPct val="100000"/>
              </a:lnSpc>
            </a:pPr>
            <a:r>
              <a:rPr b="0" lang="nl-NL" sz="1800" spc="-1" strike="noStrike">
                <a:solidFill>
                  <a:srgbClr val="000000"/>
                </a:solidFill>
                <a:latin typeface="Calibri"/>
              </a:rPr>
              <a:t>- Kern (membraan structuur met DNA)</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000000"/>
                </a:solidFill>
                <a:latin typeface="Calibri"/>
              </a:rPr>
              <a:t>- Membraan gebonden organellen:</a:t>
            </a:r>
            <a:endParaRPr b="0" lang="nl-NL" sz="1800" spc="-1" strike="noStrike">
              <a:latin typeface="Arial"/>
            </a:endParaRPr>
          </a:p>
          <a:p>
            <a:pPr>
              <a:lnSpc>
                <a:spcPct val="100000"/>
              </a:lnSpc>
            </a:pPr>
            <a:r>
              <a:rPr b="0" lang="nl-NL" sz="1800" spc="-1" strike="noStrike">
                <a:solidFill>
                  <a:srgbClr val="000000"/>
                </a:solidFill>
                <a:latin typeface="Calibri"/>
              </a:rPr>
              <a:t>  </a:t>
            </a:r>
            <a:r>
              <a:rPr b="0" lang="nl-NL" sz="1800" spc="-1" strike="noStrike">
                <a:solidFill>
                  <a:srgbClr val="000000"/>
                </a:solidFill>
                <a:latin typeface="Calibri"/>
              </a:rPr>
              <a:t>voor specifiek metabole reacties, </a:t>
            </a:r>
            <a:endParaRPr b="0" lang="nl-NL" sz="1800" spc="-1" strike="noStrike">
              <a:latin typeface="Arial"/>
            </a:endParaRPr>
          </a:p>
          <a:p>
            <a:pPr>
              <a:lnSpc>
                <a:spcPct val="100000"/>
              </a:lnSpc>
            </a:pPr>
            <a:r>
              <a:rPr b="0" lang="nl-NL" sz="1800" spc="-1" strike="noStrike">
                <a:solidFill>
                  <a:srgbClr val="000000"/>
                </a:solidFill>
                <a:latin typeface="Calibri"/>
              </a:rPr>
              <a:t>  </a:t>
            </a:r>
            <a:r>
              <a:rPr b="0" lang="nl-NL" sz="1800" spc="-1" strike="noStrike">
                <a:solidFill>
                  <a:srgbClr val="000000"/>
                </a:solidFill>
                <a:latin typeface="Calibri"/>
              </a:rPr>
              <a:t>bv in mitochondria</a:t>
            </a: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a:p>
            <a:pPr>
              <a:lnSpc>
                <a:spcPct val="100000"/>
              </a:lnSpc>
            </a:pPr>
            <a:r>
              <a:rPr b="1" lang="nl-NL" sz="1600" spc="-1" strike="noStrike">
                <a:solidFill>
                  <a:srgbClr val="000000"/>
                </a:solidFill>
                <a:latin typeface="Calibri"/>
              </a:rPr>
              <a:t>Grootte eukaryoten</a:t>
            </a:r>
            <a:endParaRPr b="0" lang="nl-NL" sz="1600" spc="-1" strike="noStrike">
              <a:latin typeface="Arial"/>
            </a:endParaRPr>
          </a:p>
          <a:p>
            <a:pPr>
              <a:lnSpc>
                <a:spcPct val="100000"/>
              </a:lnSpc>
            </a:pPr>
            <a:r>
              <a:rPr b="0" lang="nl-NL" sz="1600" spc="-1" strike="noStrike">
                <a:solidFill>
                  <a:srgbClr val="000000"/>
                </a:solidFill>
                <a:latin typeface="Calibri"/>
              </a:rPr>
              <a:t>- 10-100 µm diameter</a:t>
            </a:r>
            <a:endParaRPr b="0" lang="nl-NL" sz="1600" spc="-1" strike="noStrike">
              <a:latin typeface="Arial"/>
            </a:endParaRPr>
          </a:p>
        </p:txBody>
      </p:sp>
      <p:sp>
        <p:nvSpPr>
          <p:cNvPr id="1533" name="CustomShape 3"/>
          <p:cNvSpPr/>
          <p:nvPr/>
        </p:nvSpPr>
        <p:spPr>
          <a:xfrm>
            <a:off x="7349400" y="5904000"/>
            <a:ext cx="1249560" cy="36468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Dierlijke cel</a:t>
            </a:r>
            <a:endParaRPr b="0" lang="nl-NL" sz="1800" spc="-1" strike="noStrike">
              <a:latin typeface="Arial"/>
            </a:endParaRPr>
          </a:p>
        </p:txBody>
      </p:sp>
      <p:sp>
        <p:nvSpPr>
          <p:cNvPr id="1534" name="CustomShape 4"/>
          <p:cNvSpPr/>
          <p:nvPr/>
        </p:nvSpPr>
        <p:spPr>
          <a:xfrm>
            <a:off x="152280" y="101160"/>
            <a:ext cx="8534160" cy="57780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rPr>
              <a:t>Prokaryoten versus </a:t>
            </a:r>
            <a:r>
              <a:rPr b="1" lang="nl-NL" sz="3200" spc="-1" strike="noStrike" u="sng">
                <a:solidFill>
                  <a:srgbClr val="002060"/>
                </a:solidFill>
                <a:uFillTx/>
                <a:latin typeface="Calibri"/>
              </a:rPr>
              <a:t>Eukaryoten</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2c2441"/>
      </a:dk2>
      <a:lt2>
        <a:srgbClr val="e8e2e4"/>
      </a:lt2>
      <a:accent1>
        <a:srgbClr val="81aa9a"/>
      </a:accent1>
      <a:accent2>
        <a:srgbClr val="74a9aa"/>
      </a:accent2>
      <a:accent3>
        <a:srgbClr val="86a5be"/>
      </a:accent3>
      <a:accent4>
        <a:srgbClr val="7f87ba"/>
      </a:accent4>
      <a:accent5>
        <a:srgbClr val="a396c6"/>
      </a:accent5>
      <a:accent6>
        <a:srgbClr val="a87fba"/>
      </a:accent6>
      <a:hlink>
        <a:srgbClr val="ae6984"/>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2708</TotalTime>
  <Application>LibreOffice/6.4.6.2$Linux_X86_64 LibreOffice_project/40$Build-2</Application>
  <Words>5624</Words>
  <Paragraphs>993</Paragraphs>
  <Company>home</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2006-12-03T17:58:48Z</dcterms:created>
  <dc:creator>Alexandra Alves</dc:creator>
  <dc:description/>
  <dc:language>nl-NL</dc:language>
  <cp:lastModifiedBy/>
  <dcterms:modified xsi:type="dcterms:W3CDTF">2020-11-29T11:59:20Z</dcterms:modified>
  <cp:revision>193</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home</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65</vt:i4>
  </property>
  <property fmtid="{D5CDD505-2E9C-101B-9397-08002B2CF9AE}" pid="9" name="PresentationFormat">
    <vt:lpwstr>Diavoorstelling (4:3)</vt:lpwstr>
  </property>
  <property fmtid="{D5CDD505-2E9C-101B-9397-08002B2CF9AE}" pid="10" name="ScaleCrop">
    <vt:bool>0</vt:bool>
  </property>
  <property fmtid="{D5CDD505-2E9C-101B-9397-08002B2CF9AE}" pid="11" name="ShareDoc">
    <vt:bool>0</vt:bool>
  </property>
  <property fmtid="{D5CDD505-2E9C-101B-9397-08002B2CF9AE}" pid="12" name="Slides">
    <vt:i4>121</vt:i4>
  </property>
</Properties>
</file>